
<file path=[Content_Types].xml><?xml version="1.0" encoding="utf-8"?>
<Types xmlns="http://schemas.openxmlformats.org/package/2006/content-types">
  <Default Extension="png" ContentType="image/png"/>
  <Default Extension="jfif" ContentType="image/jpe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3.xml" ContentType="application/vnd.openxmlformats-officedocument.theme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4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5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  <p:sldMasterId id="2147483660" r:id="rId2"/>
    <p:sldMasterId id="2147483674" r:id="rId3"/>
    <p:sldMasterId id="2147483687" r:id="rId4"/>
    <p:sldMasterId id="2147483693" r:id="rId5"/>
    <p:sldMasterId id="2147483705" r:id="rId6"/>
  </p:sldMasterIdLst>
  <p:notesMasterIdLst>
    <p:notesMasterId r:id="rId84"/>
  </p:notesMasterIdLst>
  <p:sldIdLst>
    <p:sldId id="256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7" r:id="rId36"/>
    <p:sldId id="332" r:id="rId37"/>
    <p:sldId id="347" r:id="rId38"/>
    <p:sldId id="289" r:id="rId39"/>
    <p:sldId id="291" r:id="rId40"/>
    <p:sldId id="351" r:id="rId41"/>
    <p:sldId id="356" r:id="rId42"/>
    <p:sldId id="337" r:id="rId43"/>
    <p:sldId id="338" r:id="rId44"/>
    <p:sldId id="339" r:id="rId45"/>
    <p:sldId id="340" r:id="rId46"/>
    <p:sldId id="341" r:id="rId47"/>
    <p:sldId id="297" r:id="rId48"/>
    <p:sldId id="298" r:id="rId49"/>
    <p:sldId id="350" r:id="rId50"/>
    <p:sldId id="352" r:id="rId51"/>
    <p:sldId id="353" r:id="rId52"/>
    <p:sldId id="354" r:id="rId53"/>
    <p:sldId id="355" r:id="rId54"/>
    <p:sldId id="357" r:id="rId55"/>
    <p:sldId id="358" r:id="rId56"/>
    <p:sldId id="359" r:id="rId57"/>
    <p:sldId id="360" r:id="rId58"/>
    <p:sldId id="361" r:id="rId59"/>
    <p:sldId id="363" r:id="rId60"/>
    <p:sldId id="362" r:id="rId61"/>
    <p:sldId id="309" r:id="rId62"/>
    <p:sldId id="310" r:id="rId63"/>
    <p:sldId id="371" r:id="rId64"/>
    <p:sldId id="372" r:id="rId65"/>
    <p:sldId id="373" r:id="rId66"/>
    <p:sldId id="374" r:id="rId67"/>
    <p:sldId id="375" r:id="rId68"/>
    <p:sldId id="376" r:id="rId69"/>
    <p:sldId id="377" r:id="rId70"/>
    <p:sldId id="378" r:id="rId71"/>
    <p:sldId id="379" r:id="rId72"/>
    <p:sldId id="381" r:id="rId73"/>
    <p:sldId id="380" r:id="rId74"/>
    <p:sldId id="382" r:id="rId75"/>
    <p:sldId id="383" r:id="rId76"/>
    <p:sldId id="326" r:id="rId77"/>
    <p:sldId id="389" r:id="rId78"/>
    <p:sldId id="390" r:id="rId79"/>
    <p:sldId id="391" r:id="rId80"/>
    <p:sldId id="392" r:id="rId81"/>
    <p:sldId id="393" r:id="rId82"/>
    <p:sldId id="394" r:id="rId83"/>
  </p:sldIdLst>
  <p:sldSz cx="12192000" cy="6858000"/>
  <p:notesSz cx="6788150" cy="9923463"/>
  <p:embeddedFontLst>
    <p:embeddedFont>
      <p:font typeface="Arial Black" pitchFamily="34" charset="0"/>
      <p:bold r:id="rId85"/>
    </p:embeddedFont>
    <p:embeddedFont>
      <p:font typeface="Comic Sans MS" pitchFamily="66" charset="0"/>
      <p:regular r:id="rId86"/>
      <p:bold r:id="rId87"/>
      <p:italic r:id="rId88"/>
      <p:boldItalic r:id="rId89"/>
    </p:embeddedFont>
    <p:embeddedFont>
      <p:font typeface="Verdana" pitchFamily="34" charset="0"/>
      <p:regular r:id="rId90"/>
      <p:bold r:id="rId91"/>
      <p:italic r:id="rId92"/>
      <p:boldItalic r:id="rId93"/>
    </p:embeddedFont>
    <p:embeddedFont>
      <p:font typeface="Calibri" pitchFamily="34" charset="0"/>
      <p:regular r:id="rId94"/>
      <p:bold r:id="rId95"/>
      <p:italic r:id="rId96"/>
      <p:boldItalic r:id="rId9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5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5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5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5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5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5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5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5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5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>
        <p15:guide id="1" orient="horz" pos="2160">
          <p15:clr>
            <a:srgbClr val="000000"/>
          </p15:clr>
        </p15:guide>
        <p15:guide id="2" pos="3840">
          <p15:clr>
            <a:srgbClr val="000000"/>
          </p15:clr>
        </p15:guide>
      </p15:sldGuideLst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06" roundtripDataSignature="AMtx7mhV4KOIR1BuJM9OsYzohmM6AKg9W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9CF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60E51347-BB43-467E-8256-998BD676B4A4}">
  <a:tblStyle styleId="{60E51347-BB43-467E-8256-998BD676B4A4}" styleName="Table_0">
    <a:wholeTbl>
      <a:tcTxStyle b="off" i="off">
        <a:font>
          <a:latin typeface="Verdana"/>
          <a:ea typeface="Verdana"/>
          <a:cs typeface="Verdana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CEDE7"/>
          </a:solidFill>
        </a:fill>
      </a:tcStyle>
    </a:wholeTbl>
    <a:band1H>
      <a:tcTxStyle/>
      <a:tcStyle>
        <a:tcBdr/>
        <a:fill>
          <a:solidFill>
            <a:srgbClr val="FADACB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FADACB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Verdana"/>
          <a:ea typeface="Verdana"/>
          <a:cs typeface="Verdana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Verdana"/>
          <a:ea typeface="Verdana"/>
          <a:cs typeface="Verdana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Verdana"/>
          <a:ea typeface="Verdana"/>
          <a:cs typeface="Verdana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Verdana"/>
          <a:ea typeface="Verdana"/>
          <a:cs typeface="Verdana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7BF9C9EF-9434-4970-B133-370CF64FCC4A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80" d="100"/>
          <a:sy n="80" d="100"/>
        </p:scale>
        <p:origin x="-318" y="22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0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slide" Target="slides/slide36.xml"/><Relationship Id="rId47" Type="http://schemas.openxmlformats.org/officeDocument/2006/relationships/slide" Target="slides/slide41.xml"/><Relationship Id="rId50" Type="http://schemas.openxmlformats.org/officeDocument/2006/relationships/slide" Target="slides/slide44.xml"/><Relationship Id="rId55" Type="http://schemas.openxmlformats.org/officeDocument/2006/relationships/slide" Target="slides/slide49.xml"/><Relationship Id="rId63" Type="http://schemas.openxmlformats.org/officeDocument/2006/relationships/slide" Target="slides/slide57.xml"/><Relationship Id="rId68" Type="http://schemas.openxmlformats.org/officeDocument/2006/relationships/slide" Target="slides/slide62.xml"/><Relationship Id="rId76" Type="http://schemas.openxmlformats.org/officeDocument/2006/relationships/slide" Target="slides/slide70.xml"/><Relationship Id="rId84" Type="http://schemas.openxmlformats.org/officeDocument/2006/relationships/notesMaster" Target="notesMasters/notesMaster1.xml"/><Relationship Id="rId89" Type="http://schemas.openxmlformats.org/officeDocument/2006/relationships/font" Target="fonts/font5.fntdata"/><Relationship Id="rId97" Type="http://schemas.openxmlformats.org/officeDocument/2006/relationships/font" Target="fonts/font13.fntdata"/><Relationship Id="rId7" Type="http://schemas.openxmlformats.org/officeDocument/2006/relationships/slide" Target="slides/slide1.xml"/><Relationship Id="rId71" Type="http://schemas.openxmlformats.org/officeDocument/2006/relationships/slide" Target="slides/slide65.xml"/><Relationship Id="rId92" Type="http://schemas.openxmlformats.org/officeDocument/2006/relationships/font" Target="fonts/font8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9" Type="http://schemas.openxmlformats.org/officeDocument/2006/relationships/slide" Target="slides/slide23.xml"/><Relationship Id="rId107" Type="http://schemas.openxmlformats.org/officeDocument/2006/relationships/presProps" Target="presProps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45" Type="http://schemas.openxmlformats.org/officeDocument/2006/relationships/slide" Target="slides/slide39.xml"/><Relationship Id="rId53" Type="http://schemas.openxmlformats.org/officeDocument/2006/relationships/slide" Target="slides/slide47.xml"/><Relationship Id="rId58" Type="http://schemas.openxmlformats.org/officeDocument/2006/relationships/slide" Target="slides/slide52.xml"/><Relationship Id="rId66" Type="http://schemas.openxmlformats.org/officeDocument/2006/relationships/slide" Target="slides/slide60.xml"/><Relationship Id="rId74" Type="http://schemas.openxmlformats.org/officeDocument/2006/relationships/slide" Target="slides/slide68.xml"/><Relationship Id="rId79" Type="http://schemas.openxmlformats.org/officeDocument/2006/relationships/slide" Target="slides/slide73.xml"/><Relationship Id="rId87" Type="http://schemas.openxmlformats.org/officeDocument/2006/relationships/font" Target="fonts/font3.fntdata"/><Relationship Id="rId110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55.xml"/><Relationship Id="rId82" Type="http://schemas.openxmlformats.org/officeDocument/2006/relationships/slide" Target="slides/slide76.xml"/><Relationship Id="rId90" Type="http://schemas.openxmlformats.org/officeDocument/2006/relationships/font" Target="fonts/font6.fntdata"/><Relationship Id="rId95" Type="http://schemas.openxmlformats.org/officeDocument/2006/relationships/font" Target="fonts/font11.fntdata"/><Relationship Id="rId19" Type="http://schemas.openxmlformats.org/officeDocument/2006/relationships/slide" Target="slides/slide1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slide" Target="slides/slide37.xml"/><Relationship Id="rId48" Type="http://schemas.openxmlformats.org/officeDocument/2006/relationships/slide" Target="slides/slide42.xml"/><Relationship Id="rId56" Type="http://schemas.openxmlformats.org/officeDocument/2006/relationships/slide" Target="slides/slide50.xml"/><Relationship Id="rId64" Type="http://schemas.openxmlformats.org/officeDocument/2006/relationships/slide" Target="slides/slide58.xml"/><Relationship Id="rId69" Type="http://schemas.openxmlformats.org/officeDocument/2006/relationships/slide" Target="slides/slide63.xml"/><Relationship Id="rId77" Type="http://schemas.openxmlformats.org/officeDocument/2006/relationships/slide" Target="slides/slide71.xml"/><Relationship Id="rId8" Type="http://schemas.openxmlformats.org/officeDocument/2006/relationships/slide" Target="slides/slide2.xml"/><Relationship Id="rId51" Type="http://schemas.openxmlformats.org/officeDocument/2006/relationships/slide" Target="slides/slide45.xml"/><Relationship Id="rId72" Type="http://schemas.openxmlformats.org/officeDocument/2006/relationships/slide" Target="slides/slide66.xml"/><Relationship Id="rId80" Type="http://schemas.openxmlformats.org/officeDocument/2006/relationships/slide" Target="slides/slide74.xml"/><Relationship Id="rId85" Type="http://schemas.openxmlformats.org/officeDocument/2006/relationships/font" Target="fonts/font1.fntdata"/><Relationship Id="rId93" Type="http://schemas.openxmlformats.org/officeDocument/2006/relationships/font" Target="fonts/font9.fntdata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slide" Target="slides/slide40.xml"/><Relationship Id="rId59" Type="http://schemas.openxmlformats.org/officeDocument/2006/relationships/slide" Target="slides/slide53.xml"/><Relationship Id="rId67" Type="http://schemas.openxmlformats.org/officeDocument/2006/relationships/slide" Target="slides/slide61.xml"/><Relationship Id="rId108" Type="http://schemas.openxmlformats.org/officeDocument/2006/relationships/viewProps" Target="viewProps.xml"/><Relationship Id="rId20" Type="http://schemas.openxmlformats.org/officeDocument/2006/relationships/slide" Target="slides/slide14.xml"/><Relationship Id="rId41" Type="http://schemas.openxmlformats.org/officeDocument/2006/relationships/slide" Target="slides/slide35.xml"/><Relationship Id="rId54" Type="http://schemas.openxmlformats.org/officeDocument/2006/relationships/slide" Target="slides/slide48.xml"/><Relationship Id="rId62" Type="http://schemas.openxmlformats.org/officeDocument/2006/relationships/slide" Target="slides/slide56.xml"/><Relationship Id="rId70" Type="http://schemas.openxmlformats.org/officeDocument/2006/relationships/slide" Target="slides/slide64.xml"/><Relationship Id="rId75" Type="http://schemas.openxmlformats.org/officeDocument/2006/relationships/slide" Target="slides/slide69.xml"/><Relationship Id="rId83" Type="http://schemas.openxmlformats.org/officeDocument/2006/relationships/slide" Target="slides/slide77.xml"/><Relationship Id="rId88" Type="http://schemas.openxmlformats.org/officeDocument/2006/relationships/font" Target="fonts/font4.fntdata"/><Relationship Id="rId91" Type="http://schemas.openxmlformats.org/officeDocument/2006/relationships/font" Target="fonts/font7.fntdata"/><Relationship Id="rId96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49" Type="http://schemas.openxmlformats.org/officeDocument/2006/relationships/slide" Target="slides/slide43.xml"/><Relationship Id="rId57" Type="http://schemas.openxmlformats.org/officeDocument/2006/relationships/slide" Target="slides/slide51.xml"/><Relationship Id="rId106" Type="http://customschemas.google.com/relationships/presentationmetadata" Target="metadata"/><Relationship Id="rId10" Type="http://schemas.openxmlformats.org/officeDocument/2006/relationships/slide" Target="slides/slide4.xml"/><Relationship Id="rId31" Type="http://schemas.openxmlformats.org/officeDocument/2006/relationships/slide" Target="slides/slide25.xml"/><Relationship Id="rId44" Type="http://schemas.openxmlformats.org/officeDocument/2006/relationships/slide" Target="slides/slide38.xml"/><Relationship Id="rId52" Type="http://schemas.openxmlformats.org/officeDocument/2006/relationships/slide" Target="slides/slide46.xml"/><Relationship Id="rId60" Type="http://schemas.openxmlformats.org/officeDocument/2006/relationships/slide" Target="slides/slide54.xml"/><Relationship Id="rId65" Type="http://schemas.openxmlformats.org/officeDocument/2006/relationships/slide" Target="slides/slide59.xml"/><Relationship Id="rId73" Type="http://schemas.openxmlformats.org/officeDocument/2006/relationships/slide" Target="slides/slide67.xml"/><Relationship Id="rId78" Type="http://schemas.openxmlformats.org/officeDocument/2006/relationships/slide" Target="slides/slide72.xml"/><Relationship Id="rId81" Type="http://schemas.openxmlformats.org/officeDocument/2006/relationships/slide" Target="slides/slide75.xml"/><Relationship Id="rId86" Type="http://schemas.openxmlformats.org/officeDocument/2006/relationships/font" Target="fonts/font2.fntdata"/><Relationship Id="rId94" Type="http://schemas.openxmlformats.org/officeDocument/2006/relationships/font" Target="fonts/font10.fntdata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39" Type="http://schemas.openxmlformats.org/officeDocument/2006/relationships/slide" Target="slides/slide33.xml"/><Relationship Id="rId109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CE077A0-FDAD-462D-937C-10F4E3AC5B18}" type="doc">
      <dgm:prSet loTypeId="urn:microsoft.com/office/officeart/2005/8/layout/target3#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BFF4CC5B-0C0F-4EC9-BEC8-AF47E0544F17}">
      <dgm:prSet/>
      <dgm:spPr/>
      <dgm:t>
        <a:bodyPr/>
        <a:lstStyle/>
        <a:p>
          <a:pPr rtl="0"/>
          <a:r>
            <a:rPr lang="uk-UA" dirty="0">
              <a:solidFill>
                <a:schemeClr val="bg2">
                  <a:lumMod val="50000"/>
                </a:schemeClr>
              </a:solidFill>
            </a:rPr>
            <a:t>У зв’язку із </a:t>
          </a:r>
          <a:r>
            <a:rPr lang="uk-UA" dirty="0" smtClean="0">
              <a:solidFill>
                <a:schemeClr val="bg2">
                  <a:lumMod val="50000"/>
                </a:schemeClr>
              </a:solidFill>
            </a:rPr>
            <a:t>організацією змішаного навчання та використанням технологій дистанційного навчання в 2020-2021 </a:t>
          </a:r>
          <a:r>
            <a:rPr lang="uk-UA" dirty="0">
              <a:solidFill>
                <a:schemeClr val="bg2">
                  <a:lumMod val="50000"/>
                </a:schemeClr>
              </a:solidFill>
            </a:rPr>
            <a:t>н. р. рекомендуємо у </a:t>
          </a:r>
          <a:r>
            <a:rPr lang="uk-UA" dirty="0" smtClean="0">
              <a:solidFill>
                <a:schemeClr val="bg2">
                  <a:lumMod val="50000"/>
                </a:schemeClr>
              </a:solidFill>
            </a:rPr>
            <a:t>2021/2022 </a:t>
          </a:r>
          <a:r>
            <a:rPr lang="uk-UA" dirty="0">
              <a:solidFill>
                <a:schemeClr val="bg2">
                  <a:lumMod val="50000"/>
                </a:schemeClr>
              </a:solidFill>
            </a:rPr>
            <a:t>н. р. навчання біології у 7-9 класах, біології і екології у 10-11 класах розпочати із повторення матеріалу попереднього класу навчання.</a:t>
          </a:r>
          <a:endParaRPr lang="en-US" dirty="0">
            <a:solidFill>
              <a:schemeClr val="bg2">
                <a:lumMod val="50000"/>
              </a:schemeClr>
            </a:solidFill>
          </a:endParaRPr>
        </a:p>
      </dgm:t>
    </dgm:pt>
    <dgm:pt modelId="{A6192DE4-2B4D-44BE-A43C-B1F7649D782B}" type="parTrans" cxnId="{FC320E68-5510-4129-8A7B-69F275636BE4}">
      <dgm:prSet/>
      <dgm:spPr/>
      <dgm:t>
        <a:bodyPr/>
        <a:lstStyle/>
        <a:p>
          <a:endParaRPr lang="uk-UA">
            <a:solidFill>
              <a:schemeClr val="bg2">
                <a:lumMod val="50000"/>
              </a:schemeClr>
            </a:solidFill>
          </a:endParaRPr>
        </a:p>
      </dgm:t>
    </dgm:pt>
    <dgm:pt modelId="{6332D327-88F2-44F4-82D4-7D22B4D41BC7}" type="sibTrans" cxnId="{FC320E68-5510-4129-8A7B-69F275636BE4}">
      <dgm:prSet/>
      <dgm:spPr/>
      <dgm:t>
        <a:bodyPr/>
        <a:lstStyle/>
        <a:p>
          <a:endParaRPr lang="uk-UA">
            <a:solidFill>
              <a:schemeClr val="bg2">
                <a:lumMod val="50000"/>
              </a:schemeClr>
            </a:solidFill>
          </a:endParaRPr>
        </a:p>
      </dgm:t>
    </dgm:pt>
    <dgm:pt modelId="{B839CFB7-2518-4ECA-AA04-057EBBFAA5C1}">
      <dgm:prSet/>
      <dgm:spPr/>
      <dgm:t>
        <a:bodyPr/>
        <a:lstStyle/>
        <a:p>
          <a:pPr rtl="0"/>
          <a:r>
            <a:rPr lang="uk-UA">
              <a:solidFill>
                <a:schemeClr val="bg2">
                  <a:lumMod val="50000"/>
                </a:schemeClr>
              </a:solidFill>
            </a:rPr>
            <a:t>Для цього доцільно використати резервні години і передбачити у календарно-тематичному плануванні кількість навчальних годин на тему «Повторення», яка не передбачена навчальними програмами. </a:t>
          </a:r>
          <a:endParaRPr lang="en-US" dirty="0">
            <a:solidFill>
              <a:schemeClr val="bg2">
                <a:lumMod val="50000"/>
              </a:schemeClr>
            </a:solidFill>
          </a:endParaRPr>
        </a:p>
      </dgm:t>
    </dgm:pt>
    <dgm:pt modelId="{B5F973FD-A598-4B66-9461-B50D1B9E856C}" type="parTrans" cxnId="{DE6BC853-1240-415B-B8BB-62D45BFF80E1}">
      <dgm:prSet/>
      <dgm:spPr/>
      <dgm:t>
        <a:bodyPr/>
        <a:lstStyle/>
        <a:p>
          <a:endParaRPr lang="uk-UA">
            <a:solidFill>
              <a:schemeClr val="bg2">
                <a:lumMod val="50000"/>
              </a:schemeClr>
            </a:solidFill>
          </a:endParaRPr>
        </a:p>
      </dgm:t>
    </dgm:pt>
    <dgm:pt modelId="{690C9B43-918D-421F-AAA5-E66FE0A05C60}" type="sibTrans" cxnId="{DE6BC853-1240-415B-B8BB-62D45BFF80E1}">
      <dgm:prSet/>
      <dgm:spPr/>
      <dgm:t>
        <a:bodyPr/>
        <a:lstStyle/>
        <a:p>
          <a:endParaRPr lang="uk-UA">
            <a:solidFill>
              <a:schemeClr val="bg2">
                <a:lumMod val="50000"/>
              </a:schemeClr>
            </a:solidFill>
          </a:endParaRPr>
        </a:p>
      </dgm:t>
    </dgm:pt>
    <dgm:pt modelId="{70FE1094-D459-4DDD-A23D-4C82E169B9B3}">
      <dgm:prSet/>
      <dgm:spPr/>
      <dgm:t>
        <a:bodyPr/>
        <a:lstStyle/>
        <a:p>
          <a:pPr rtl="0"/>
          <a:r>
            <a:rPr lang="uk-UA">
              <a:solidFill>
                <a:schemeClr val="bg2">
                  <a:lumMod val="50000"/>
                </a:schemeClr>
              </a:solidFill>
            </a:rPr>
            <a:t>Зосередити увагу необхідно на ключових питаннях, важливих для розуміння біологічної картини світу і формування предметної компетентності. </a:t>
          </a:r>
          <a:endParaRPr lang="en-US">
            <a:solidFill>
              <a:schemeClr val="bg2">
                <a:lumMod val="50000"/>
              </a:schemeClr>
            </a:solidFill>
          </a:endParaRPr>
        </a:p>
      </dgm:t>
    </dgm:pt>
    <dgm:pt modelId="{4024F0AA-7858-4A7B-B6EF-908ABD7310CD}" type="parTrans" cxnId="{F14A83F7-D0F0-4ECC-88B6-57E2375CEECF}">
      <dgm:prSet/>
      <dgm:spPr/>
      <dgm:t>
        <a:bodyPr/>
        <a:lstStyle/>
        <a:p>
          <a:endParaRPr lang="uk-UA">
            <a:solidFill>
              <a:schemeClr val="bg2">
                <a:lumMod val="50000"/>
              </a:schemeClr>
            </a:solidFill>
          </a:endParaRPr>
        </a:p>
      </dgm:t>
    </dgm:pt>
    <dgm:pt modelId="{25546A58-EAED-4A40-B133-C92FA485DEE9}" type="sibTrans" cxnId="{F14A83F7-D0F0-4ECC-88B6-57E2375CEECF}">
      <dgm:prSet/>
      <dgm:spPr/>
      <dgm:t>
        <a:bodyPr/>
        <a:lstStyle/>
        <a:p>
          <a:endParaRPr lang="uk-UA">
            <a:solidFill>
              <a:schemeClr val="bg2">
                <a:lumMod val="50000"/>
              </a:schemeClr>
            </a:solidFill>
          </a:endParaRPr>
        </a:p>
      </dgm:t>
    </dgm:pt>
    <dgm:pt modelId="{9512FCFF-D7D2-4F8B-8829-372849CC00FA}">
      <dgm:prSet/>
      <dgm:spPr/>
      <dgm:t>
        <a:bodyPr/>
        <a:lstStyle/>
        <a:p>
          <a:pPr rtl="0"/>
          <a:r>
            <a:rPr lang="uk-UA">
              <a:solidFill>
                <a:schemeClr val="bg2">
                  <a:lumMod val="50000"/>
                </a:schemeClr>
              </a:solidFill>
            </a:rPr>
            <a:t>Під час повторення доцільно виділити навчальний час для проведення тих практичних робіт, які забезпечують формування практичних навичок, важливих для подальшого вивчення біології.</a:t>
          </a:r>
          <a:endParaRPr lang="en-US">
            <a:solidFill>
              <a:schemeClr val="bg2">
                <a:lumMod val="50000"/>
              </a:schemeClr>
            </a:solidFill>
          </a:endParaRPr>
        </a:p>
      </dgm:t>
    </dgm:pt>
    <dgm:pt modelId="{3E8F15BB-F99B-443A-83C8-2AE4D5A23303}" type="parTrans" cxnId="{8EE00279-E2A1-4CEC-9C71-B05C3BC1167C}">
      <dgm:prSet/>
      <dgm:spPr/>
      <dgm:t>
        <a:bodyPr/>
        <a:lstStyle/>
        <a:p>
          <a:endParaRPr lang="uk-UA">
            <a:solidFill>
              <a:schemeClr val="bg2">
                <a:lumMod val="50000"/>
              </a:schemeClr>
            </a:solidFill>
          </a:endParaRPr>
        </a:p>
      </dgm:t>
    </dgm:pt>
    <dgm:pt modelId="{4CC381BC-3A11-4BC4-B813-89346034011E}" type="sibTrans" cxnId="{8EE00279-E2A1-4CEC-9C71-B05C3BC1167C}">
      <dgm:prSet/>
      <dgm:spPr/>
      <dgm:t>
        <a:bodyPr/>
        <a:lstStyle/>
        <a:p>
          <a:endParaRPr lang="uk-UA">
            <a:solidFill>
              <a:schemeClr val="bg2">
                <a:lumMod val="50000"/>
              </a:schemeClr>
            </a:solidFill>
          </a:endParaRPr>
        </a:p>
      </dgm:t>
    </dgm:pt>
    <dgm:pt modelId="{FD0606C6-9890-415F-B332-11FCD22EF2CE}" type="pres">
      <dgm:prSet presAssocID="{5CE077A0-FDAD-462D-937C-10F4E3AC5B18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4FAFDF9-4055-4B73-8C03-80DF039B5B02}" type="pres">
      <dgm:prSet presAssocID="{BFF4CC5B-0C0F-4EC9-BEC8-AF47E0544F17}" presName="circle1" presStyleLbl="node1" presStyleIdx="0" presStyleCnt="4"/>
      <dgm:spPr/>
    </dgm:pt>
    <dgm:pt modelId="{2D8DDCA5-C27E-4008-9FE8-97F1E42066E3}" type="pres">
      <dgm:prSet presAssocID="{BFF4CC5B-0C0F-4EC9-BEC8-AF47E0544F17}" presName="space" presStyleCnt="0"/>
      <dgm:spPr/>
    </dgm:pt>
    <dgm:pt modelId="{00E172BF-F554-4035-94F3-38A53BC79EA4}" type="pres">
      <dgm:prSet presAssocID="{BFF4CC5B-0C0F-4EC9-BEC8-AF47E0544F17}" presName="rect1" presStyleLbl="alignAcc1" presStyleIdx="0" presStyleCnt="4"/>
      <dgm:spPr/>
      <dgm:t>
        <a:bodyPr/>
        <a:lstStyle/>
        <a:p>
          <a:endParaRPr lang="ru-RU"/>
        </a:p>
      </dgm:t>
    </dgm:pt>
    <dgm:pt modelId="{D973D325-1150-4462-B281-2B2225E74985}" type="pres">
      <dgm:prSet presAssocID="{B839CFB7-2518-4ECA-AA04-057EBBFAA5C1}" presName="vertSpace2" presStyleLbl="node1" presStyleIdx="0" presStyleCnt="4"/>
      <dgm:spPr/>
    </dgm:pt>
    <dgm:pt modelId="{3AEDB5CB-423D-4FC6-9F1F-6119DCF4502D}" type="pres">
      <dgm:prSet presAssocID="{B839CFB7-2518-4ECA-AA04-057EBBFAA5C1}" presName="circle2" presStyleLbl="node1" presStyleIdx="1" presStyleCnt="4"/>
      <dgm:spPr/>
    </dgm:pt>
    <dgm:pt modelId="{BA281CA7-7238-413F-8CD8-8D17A8AFE952}" type="pres">
      <dgm:prSet presAssocID="{B839CFB7-2518-4ECA-AA04-057EBBFAA5C1}" presName="rect2" presStyleLbl="alignAcc1" presStyleIdx="1" presStyleCnt="4" custLinFactNeighborX="-273" custLinFactNeighborY="-727"/>
      <dgm:spPr/>
      <dgm:t>
        <a:bodyPr/>
        <a:lstStyle/>
        <a:p>
          <a:endParaRPr lang="ru-RU"/>
        </a:p>
      </dgm:t>
    </dgm:pt>
    <dgm:pt modelId="{7C67CC16-62AA-4C1C-A378-03EF0F8482C0}" type="pres">
      <dgm:prSet presAssocID="{70FE1094-D459-4DDD-A23D-4C82E169B9B3}" presName="vertSpace3" presStyleLbl="node1" presStyleIdx="1" presStyleCnt="4"/>
      <dgm:spPr/>
    </dgm:pt>
    <dgm:pt modelId="{9D9BB355-3222-4C5B-8F70-4888D19FDACF}" type="pres">
      <dgm:prSet presAssocID="{70FE1094-D459-4DDD-A23D-4C82E169B9B3}" presName="circle3" presStyleLbl="node1" presStyleIdx="2" presStyleCnt="4"/>
      <dgm:spPr/>
    </dgm:pt>
    <dgm:pt modelId="{86847714-9893-423B-9CE0-BE4A1AAF0D53}" type="pres">
      <dgm:prSet presAssocID="{70FE1094-D459-4DDD-A23D-4C82E169B9B3}" presName="rect3" presStyleLbl="alignAcc1" presStyleIdx="2" presStyleCnt="4"/>
      <dgm:spPr/>
      <dgm:t>
        <a:bodyPr/>
        <a:lstStyle/>
        <a:p>
          <a:endParaRPr lang="ru-RU"/>
        </a:p>
      </dgm:t>
    </dgm:pt>
    <dgm:pt modelId="{3CFEEF1D-557F-47CB-B0C1-6ABDB62C4AAA}" type="pres">
      <dgm:prSet presAssocID="{9512FCFF-D7D2-4F8B-8829-372849CC00FA}" presName="vertSpace4" presStyleLbl="node1" presStyleIdx="2" presStyleCnt="4"/>
      <dgm:spPr/>
    </dgm:pt>
    <dgm:pt modelId="{1234E6C2-DEF0-4B02-84AA-9114F6BE40BB}" type="pres">
      <dgm:prSet presAssocID="{9512FCFF-D7D2-4F8B-8829-372849CC00FA}" presName="circle4" presStyleLbl="node1" presStyleIdx="3" presStyleCnt="4"/>
      <dgm:spPr/>
    </dgm:pt>
    <dgm:pt modelId="{AEE40A8F-1AC4-4167-BEE6-BBA6AD1662CA}" type="pres">
      <dgm:prSet presAssocID="{9512FCFF-D7D2-4F8B-8829-372849CC00FA}" presName="rect4" presStyleLbl="alignAcc1" presStyleIdx="3" presStyleCnt="4"/>
      <dgm:spPr/>
      <dgm:t>
        <a:bodyPr/>
        <a:lstStyle/>
        <a:p>
          <a:endParaRPr lang="ru-RU"/>
        </a:p>
      </dgm:t>
    </dgm:pt>
    <dgm:pt modelId="{2617C268-478A-4BD2-83AB-4B16FA742E78}" type="pres">
      <dgm:prSet presAssocID="{BFF4CC5B-0C0F-4EC9-BEC8-AF47E0544F17}" presName="rect1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6B175DB-2C3E-4144-A0F5-59E96B9E0B0E}" type="pres">
      <dgm:prSet presAssocID="{B839CFB7-2518-4ECA-AA04-057EBBFAA5C1}" presName="rect2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579013-8115-4352-B632-D97BBC75ACF2}" type="pres">
      <dgm:prSet presAssocID="{70FE1094-D459-4DDD-A23D-4C82E169B9B3}" presName="rect3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B517BB9-8633-49D4-9D06-904CF0D72334}" type="pres">
      <dgm:prSet presAssocID="{9512FCFF-D7D2-4F8B-8829-372849CC00FA}" presName="rect4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A58930B-BF0B-4715-BA79-C938924ADAE7}" type="presOf" srcId="{B839CFB7-2518-4ECA-AA04-057EBBFAA5C1}" destId="{BA281CA7-7238-413F-8CD8-8D17A8AFE952}" srcOrd="0" destOrd="0" presId="urn:microsoft.com/office/officeart/2005/8/layout/target3#4"/>
    <dgm:cxn modelId="{5860059F-EA68-49BD-88BF-B41EE52E04B9}" type="presOf" srcId="{9512FCFF-D7D2-4F8B-8829-372849CC00FA}" destId="{AEE40A8F-1AC4-4167-BEE6-BBA6AD1662CA}" srcOrd="0" destOrd="0" presId="urn:microsoft.com/office/officeart/2005/8/layout/target3#4"/>
    <dgm:cxn modelId="{AD58A824-6CDE-499D-854E-BEA0006FFAA9}" type="presOf" srcId="{BFF4CC5B-0C0F-4EC9-BEC8-AF47E0544F17}" destId="{00E172BF-F554-4035-94F3-38A53BC79EA4}" srcOrd="0" destOrd="0" presId="urn:microsoft.com/office/officeart/2005/8/layout/target3#4"/>
    <dgm:cxn modelId="{8EE00279-E2A1-4CEC-9C71-B05C3BC1167C}" srcId="{5CE077A0-FDAD-462D-937C-10F4E3AC5B18}" destId="{9512FCFF-D7D2-4F8B-8829-372849CC00FA}" srcOrd="3" destOrd="0" parTransId="{3E8F15BB-F99B-443A-83C8-2AE4D5A23303}" sibTransId="{4CC381BC-3A11-4BC4-B813-89346034011E}"/>
    <dgm:cxn modelId="{7976437A-EAAF-49B6-AF99-DA7B2BF23D31}" type="presOf" srcId="{5CE077A0-FDAD-462D-937C-10F4E3AC5B18}" destId="{FD0606C6-9890-415F-B332-11FCD22EF2CE}" srcOrd="0" destOrd="0" presId="urn:microsoft.com/office/officeart/2005/8/layout/target3#4"/>
    <dgm:cxn modelId="{1E3E2D08-F937-4E87-BC28-EDF7153676CC}" type="presOf" srcId="{9512FCFF-D7D2-4F8B-8829-372849CC00FA}" destId="{EB517BB9-8633-49D4-9D06-904CF0D72334}" srcOrd="1" destOrd="0" presId="urn:microsoft.com/office/officeart/2005/8/layout/target3#4"/>
    <dgm:cxn modelId="{DE6BC853-1240-415B-B8BB-62D45BFF80E1}" srcId="{5CE077A0-FDAD-462D-937C-10F4E3AC5B18}" destId="{B839CFB7-2518-4ECA-AA04-057EBBFAA5C1}" srcOrd="1" destOrd="0" parTransId="{B5F973FD-A598-4B66-9461-B50D1B9E856C}" sibTransId="{690C9B43-918D-421F-AAA5-E66FE0A05C60}"/>
    <dgm:cxn modelId="{FC320E68-5510-4129-8A7B-69F275636BE4}" srcId="{5CE077A0-FDAD-462D-937C-10F4E3AC5B18}" destId="{BFF4CC5B-0C0F-4EC9-BEC8-AF47E0544F17}" srcOrd="0" destOrd="0" parTransId="{A6192DE4-2B4D-44BE-A43C-B1F7649D782B}" sibTransId="{6332D327-88F2-44F4-82D4-7D22B4D41BC7}"/>
    <dgm:cxn modelId="{F14A83F7-D0F0-4ECC-88B6-57E2375CEECF}" srcId="{5CE077A0-FDAD-462D-937C-10F4E3AC5B18}" destId="{70FE1094-D459-4DDD-A23D-4C82E169B9B3}" srcOrd="2" destOrd="0" parTransId="{4024F0AA-7858-4A7B-B6EF-908ABD7310CD}" sibTransId="{25546A58-EAED-4A40-B133-C92FA485DEE9}"/>
    <dgm:cxn modelId="{0FAD670C-67B8-48AE-8820-9A2D8190454A}" type="presOf" srcId="{70FE1094-D459-4DDD-A23D-4C82E169B9B3}" destId="{86847714-9893-423B-9CE0-BE4A1AAF0D53}" srcOrd="0" destOrd="0" presId="urn:microsoft.com/office/officeart/2005/8/layout/target3#4"/>
    <dgm:cxn modelId="{E7A6CB22-B815-4DBA-9B9F-E74E2C34D6E6}" type="presOf" srcId="{BFF4CC5B-0C0F-4EC9-BEC8-AF47E0544F17}" destId="{2617C268-478A-4BD2-83AB-4B16FA742E78}" srcOrd="1" destOrd="0" presId="urn:microsoft.com/office/officeart/2005/8/layout/target3#4"/>
    <dgm:cxn modelId="{6D36B7F2-104D-4A02-8DC7-C6170F2C9B81}" type="presOf" srcId="{70FE1094-D459-4DDD-A23D-4C82E169B9B3}" destId="{BC579013-8115-4352-B632-D97BBC75ACF2}" srcOrd="1" destOrd="0" presId="urn:microsoft.com/office/officeart/2005/8/layout/target3#4"/>
    <dgm:cxn modelId="{810AA546-B49F-4CED-A57E-E8D8DE626AD8}" type="presOf" srcId="{B839CFB7-2518-4ECA-AA04-057EBBFAA5C1}" destId="{F6B175DB-2C3E-4144-A0F5-59E96B9E0B0E}" srcOrd="1" destOrd="0" presId="urn:microsoft.com/office/officeart/2005/8/layout/target3#4"/>
    <dgm:cxn modelId="{3C3F81F9-06D7-42EC-9EAF-A49261850C4C}" type="presParOf" srcId="{FD0606C6-9890-415F-B332-11FCD22EF2CE}" destId="{A4FAFDF9-4055-4B73-8C03-80DF039B5B02}" srcOrd="0" destOrd="0" presId="urn:microsoft.com/office/officeart/2005/8/layout/target3#4"/>
    <dgm:cxn modelId="{FCBD7E5C-01ED-43F5-BD18-E21B95F8FF2A}" type="presParOf" srcId="{FD0606C6-9890-415F-B332-11FCD22EF2CE}" destId="{2D8DDCA5-C27E-4008-9FE8-97F1E42066E3}" srcOrd="1" destOrd="0" presId="urn:microsoft.com/office/officeart/2005/8/layout/target3#4"/>
    <dgm:cxn modelId="{5800A510-8A98-4126-BB59-7A14303D24D4}" type="presParOf" srcId="{FD0606C6-9890-415F-B332-11FCD22EF2CE}" destId="{00E172BF-F554-4035-94F3-38A53BC79EA4}" srcOrd="2" destOrd="0" presId="urn:microsoft.com/office/officeart/2005/8/layout/target3#4"/>
    <dgm:cxn modelId="{68299ECA-CF48-4C26-A2EF-0F0DAE954491}" type="presParOf" srcId="{FD0606C6-9890-415F-B332-11FCD22EF2CE}" destId="{D973D325-1150-4462-B281-2B2225E74985}" srcOrd="3" destOrd="0" presId="urn:microsoft.com/office/officeart/2005/8/layout/target3#4"/>
    <dgm:cxn modelId="{52F00D63-D519-4D5E-AE68-25ACCEAD4131}" type="presParOf" srcId="{FD0606C6-9890-415F-B332-11FCD22EF2CE}" destId="{3AEDB5CB-423D-4FC6-9F1F-6119DCF4502D}" srcOrd="4" destOrd="0" presId="urn:microsoft.com/office/officeart/2005/8/layout/target3#4"/>
    <dgm:cxn modelId="{13864882-D15D-4303-95C5-F2163473F4C3}" type="presParOf" srcId="{FD0606C6-9890-415F-B332-11FCD22EF2CE}" destId="{BA281CA7-7238-413F-8CD8-8D17A8AFE952}" srcOrd="5" destOrd="0" presId="urn:microsoft.com/office/officeart/2005/8/layout/target3#4"/>
    <dgm:cxn modelId="{18F6C0DA-67AE-475D-B890-5E946EAAADB1}" type="presParOf" srcId="{FD0606C6-9890-415F-B332-11FCD22EF2CE}" destId="{7C67CC16-62AA-4C1C-A378-03EF0F8482C0}" srcOrd="6" destOrd="0" presId="urn:microsoft.com/office/officeart/2005/8/layout/target3#4"/>
    <dgm:cxn modelId="{75B4340E-FEFF-499A-850C-637A65636407}" type="presParOf" srcId="{FD0606C6-9890-415F-B332-11FCD22EF2CE}" destId="{9D9BB355-3222-4C5B-8F70-4888D19FDACF}" srcOrd="7" destOrd="0" presId="urn:microsoft.com/office/officeart/2005/8/layout/target3#4"/>
    <dgm:cxn modelId="{1D1E1147-F42C-4542-8064-2D7AC9737E06}" type="presParOf" srcId="{FD0606C6-9890-415F-B332-11FCD22EF2CE}" destId="{86847714-9893-423B-9CE0-BE4A1AAF0D53}" srcOrd="8" destOrd="0" presId="urn:microsoft.com/office/officeart/2005/8/layout/target3#4"/>
    <dgm:cxn modelId="{4314AF8F-2C5F-4482-848B-0A17585C2893}" type="presParOf" srcId="{FD0606C6-9890-415F-B332-11FCD22EF2CE}" destId="{3CFEEF1D-557F-47CB-B0C1-6ABDB62C4AAA}" srcOrd="9" destOrd="0" presId="urn:microsoft.com/office/officeart/2005/8/layout/target3#4"/>
    <dgm:cxn modelId="{42440F77-200A-4CF9-A97E-7117CAC50850}" type="presParOf" srcId="{FD0606C6-9890-415F-B332-11FCD22EF2CE}" destId="{1234E6C2-DEF0-4B02-84AA-9114F6BE40BB}" srcOrd="10" destOrd="0" presId="urn:microsoft.com/office/officeart/2005/8/layout/target3#4"/>
    <dgm:cxn modelId="{EABEE30D-34BF-4AF4-939F-4EDB9C4E0DCB}" type="presParOf" srcId="{FD0606C6-9890-415F-B332-11FCD22EF2CE}" destId="{AEE40A8F-1AC4-4167-BEE6-BBA6AD1662CA}" srcOrd="11" destOrd="0" presId="urn:microsoft.com/office/officeart/2005/8/layout/target3#4"/>
    <dgm:cxn modelId="{B7EA36CD-D869-4B88-AB49-3EC764763D21}" type="presParOf" srcId="{FD0606C6-9890-415F-B332-11FCD22EF2CE}" destId="{2617C268-478A-4BD2-83AB-4B16FA742E78}" srcOrd="12" destOrd="0" presId="urn:microsoft.com/office/officeart/2005/8/layout/target3#4"/>
    <dgm:cxn modelId="{A2A71728-392C-40DA-9704-3FA9F87070D1}" type="presParOf" srcId="{FD0606C6-9890-415F-B332-11FCD22EF2CE}" destId="{F6B175DB-2C3E-4144-A0F5-59E96B9E0B0E}" srcOrd="13" destOrd="0" presId="urn:microsoft.com/office/officeart/2005/8/layout/target3#4"/>
    <dgm:cxn modelId="{45131488-94CB-4EB2-A017-6D3E8ED98375}" type="presParOf" srcId="{FD0606C6-9890-415F-B332-11FCD22EF2CE}" destId="{BC579013-8115-4352-B632-D97BBC75ACF2}" srcOrd="14" destOrd="0" presId="urn:microsoft.com/office/officeart/2005/8/layout/target3#4"/>
    <dgm:cxn modelId="{079CAE88-26DD-4812-B08A-1450F2E51936}" type="presParOf" srcId="{FD0606C6-9890-415F-B332-11FCD22EF2CE}" destId="{EB517BB9-8633-49D4-9D06-904CF0D72334}" srcOrd="15" destOrd="0" presId="urn:microsoft.com/office/officeart/2005/8/layout/target3#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3624883-AFB3-4DED-95D8-D0E6F04B3BF2}" type="doc">
      <dgm:prSet loTypeId="urn:microsoft.com/office/officeart/2005/8/layout/vList2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E3CC063-294E-468F-BB4D-D50FEE7F2BA1}">
      <dgm:prSet custT="1"/>
      <dgm:spPr/>
      <dgm:t>
        <a:bodyPr/>
        <a:lstStyle/>
        <a:p>
          <a:pPr algn="ctr" rtl="0"/>
          <a:r>
            <a:rPr lang="uk-UA" sz="4000" b="1" dirty="0" smtClean="0"/>
            <a:t>Форми організації практичної </a:t>
          </a:r>
        </a:p>
        <a:p>
          <a:pPr algn="ctr" rtl="0"/>
          <a:r>
            <a:rPr lang="uk-UA" sz="4000" b="1" dirty="0" smtClean="0"/>
            <a:t>навчальної діяльності учнів</a:t>
          </a:r>
          <a:endParaRPr lang="uk-UA" sz="4000" dirty="0"/>
        </a:p>
      </dgm:t>
    </dgm:pt>
    <dgm:pt modelId="{2E57C96C-2D53-4CDD-9906-65A0ACE212A8}" type="parTrans" cxnId="{0A50D1C0-D3B7-4C9F-AF1A-4875B76479A4}">
      <dgm:prSet/>
      <dgm:spPr/>
      <dgm:t>
        <a:bodyPr/>
        <a:lstStyle/>
        <a:p>
          <a:endParaRPr lang="ru-RU"/>
        </a:p>
      </dgm:t>
    </dgm:pt>
    <dgm:pt modelId="{B056D981-C501-402E-9504-0FCD60A3AB4E}" type="sibTrans" cxnId="{0A50D1C0-D3B7-4C9F-AF1A-4875B76479A4}">
      <dgm:prSet/>
      <dgm:spPr/>
      <dgm:t>
        <a:bodyPr/>
        <a:lstStyle/>
        <a:p>
          <a:endParaRPr lang="ru-RU"/>
        </a:p>
      </dgm:t>
    </dgm:pt>
    <dgm:pt modelId="{6BB1B52A-23D3-4BE7-AC8B-710F03F69E40}" type="pres">
      <dgm:prSet presAssocID="{A3624883-AFB3-4DED-95D8-D0E6F04B3BF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33CE7FE-157F-4121-8C0A-DAE7EBC1DE0A}" type="pres">
      <dgm:prSet presAssocID="{FE3CC063-294E-468F-BB4D-D50FEE7F2BA1}" presName="parentText" presStyleLbl="node1" presStyleIdx="0" presStyleCnt="1" custScaleY="23558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A50D1C0-D3B7-4C9F-AF1A-4875B76479A4}" srcId="{A3624883-AFB3-4DED-95D8-D0E6F04B3BF2}" destId="{FE3CC063-294E-468F-BB4D-D50FEE7F2BA1}" srcOrd="0" destOrd="0" parTransId="{2E57C96C-2D53-4CDD-9906-65A0ACE212A8}" sibTransId="{B056D981-C501-402E-9504-0FCD60A3AB4E}"/>
    <dgm:cxn modelId="{A0E1823F-E01D-4372-AD60-A77D6973557B}" type="presOf" srcId="{FE3CC063-294E-468F-BB4D-D50FEE7F2BA1}" destId="{133CE7FE-157F-4121-8C0A-DAE7EBC1DE0A}" srcOrd="0" destOrd="0" presId="urn:microsoft.com/office/officeart/2005/8/layout/vList2"/>
    <dgm:cxn modelId="{0971530A-7B92-4551-8892-DA1D5E4B7B29}" type="presOf" srcId="{A3624883-AFB3-4DED-95D8-D0E6F04B3BF2}" destId="{6BB1B52A-23D3-4BE7-AC8B-710F03F69E40}" srcOrd="0" destOrd="0" presId="urn:microsoft.com/office/officeart/2005/8/layout/vList2"/>
    <dgm:cxn modelId="{48CFD616-FACD-4908-96A6-29DA64F8CDBD}" type="presParOf" srcId="{6BB1B52A-23D3-4BE7-AC8B-710F03F69E40}" destId="{133CE7FE-157F-4121-8C0A-DAE7EBC1DE0A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4FAFDF9-4055-4B73-8C03-80DF039B5B02}">
      <dsp:nvSpPr>
        <dsp:cNvPr id="0" name=""/>
        <dsp:cNvSpPr/>
      </dsp:nvSpPr>
      <dsp:spPr>
        <a:xfrm>
          <a:off x="0" y="0"/>
          <a:ext cx="4824536" cy="4824536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0E172BF-F554-4035-94F3-38A53BC79EA4}">
      <dsp:nvSpPr>
        <dsp:cNvPr id="0" name=""/>
        <dsp:cNvSpPr/>
      </dsp:nvSpPr>
      <dsp:spPr>
        <a:xfrm>
          <a:off x="2412268" y="0"/>
          <a:ext cx="9469052" cy="482453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700" kern="1200" dirty="0">
              <a:solidFill>
                <a:schemeClr val="bg2">
                  <a:lumMod val="50000"/>
                </a:schemeClr>
              </a:solidFill>
            </a:rPr>
            <a:t>У зв’язку із </a:t>
          </a:r>
          <a:r>
            <a:rPr lang="uk-UA" sz="1700" kern="1200" dirty="0" smtClean="0">
              <a:solidFill>
                <a:schemeClr val="bg2">
                  <a:lumMod val="50000"/>
                </a:schemeClr>
              </a:solidFill>
            </a:rPr>
            <a:t>організацією змішаного навчання та використанням технологій дистанційного навчання в 2020-2021 </a:t>
          </a:r>
          <a:r>
            <a:rPr lang="uk-UA" sz="1700" kern="1200" dirty="0">
              <a:solidFill>
                <a:schemeClr val="bg2">
                  <a:lumMod val="50000"/>
                </a:schemeClr>
              </a:solidFill>
            </a:rPr>
            <a:t>н. р. рекомендуємо у </a:t>
          </a:r>
          <a:r>
            <a:rPr lang="uk-UA" sz="1700" kern="1200" dirty="0" smtClean="0">
              <a:solidFill>
                <a:schemeClr val="bg2">
                  <a:lumMod val="50000"/>
                </a:schemeClr>
              </a:solidFill>
            </a:rPr>
            <a:t>2021/2022 </a:t>
          </a:r>
          <a:r>
            <a:rPr lang="uk-UA" sz="1700" kern="1200" dirty="0">
              <a:solidFill>
                <a:schemeClr val="bg2">
                  <a:lumMod val="50000"/>
                </a:schemeClr>
              </a:solidFill>
            </a:rPr>
            <a:t>н. р. навчання біології у 7-9 класах, біології і екології у 10-11 класах розпочати із повторення матеріалу попереднього класу навчання.</a:t>
          </a:r>
          <a:endParaRPr lang="en-US" sz="1700" kern="1200" dirty="0">
            <a:solidFill>
              <a:schemeClr val="bg2">
                <a:lumMod val="50000"/>
              </a:schemeClr>
            </a:solidFill>
          </a:endParaRPr>
        </a:p>
      </dsp:txBody>
      <dsp:txXfrm>
        <a:off x="2412268" y="0"/>
        <a:ext cx="9469052" cy="1025213"/>
      </dsp:txXfrm>
    </dsp:sp>
    <dsp:sp modelId="{3AEDB5CB-423D-4FC6-9F1F-6119DCF4502D}">
      <dsp:nvSpPr>
        <dsp:cNvPr id="0" name=""/>
        <dsp:cNvSpPr/>
      </dsp:nvSpPr>
      <dsp:spPr>
        <a:xfrm>
          <a:off x="633220" y="1025213"/>
          <a:ext cx="3558095" cy="3558095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A281CA7-7238-413F-8CD8-8D17A8AFE952}">
      <dsp:nvSpPr>
        <dsp:cNvPr id="0" name=""/>
        <dsp:cNvSpPr/>
      </dsp:nvSpPr>
      <dsp:spPr>
        <a:xfrm>
          <a:off x="2386417" y="999346"/>
          <a:ext cx="9469052" cy="355809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700" kern="1200">
              <a:solidFill>
                <a:schemeClr val="bg2">
                  <a:lumMod val="50000"/>
                </a:schemeClr>
              </a:solidFill>
            </a:rPr>
            <a:t>Для цього доцільно використати резервні години і передбачити у календарно-тематичному плануванні кількість навчальних годин на тему «Повторення», яка не передбачена навчальними програмами. </a:t>
          </a:r>
          <a:endParaRPr lang="en-US" sz="1700" kern="1200" dirty="0">
            <a:solidFill>
              <a:schemeClr val="bg2">
                <a:lumMod val="50000"/>
              </a:schemeClr>
            </a:solidFill>
          </a:endParaRPr>
        </a:p>
      </dsp:txBody>
      <dsp:txXfrm>
        <a:off x="2386417" y="999346"/>
        <a:ext cx="9469052" cy="1025213"/>
      </dsp:txXfrm>
    </dsp:sp>
    <dsp:sp modelId="{9D9BB355-3222-4C5B-8F70-4888D19FDACF}">
      <dsp:nvSpPr>
        <dsp:cNvPr id="0" name=""/>
        <dsp:cNvSpPr/>
      </dsp:nvSpPr>
      <dsp:spPr>
        <a:xfrm>
          <a:off x="1266440" y="2050427"/>
          <a:ext cx="2291654" cy="2291654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6847714-9893-423B-9CE0-BE4A1AAF0D53}">
      <dsp:nvSpPr>
        <dsp:cNvPr id="0" name=""/>
        <dsp:cNvSpPr/>
      </dsp:nvSpPr>
      <dsp:spPr>
        <a:xfrm>
          <a:off x="2412268" y="2050427"/>
          <a:ext cx="9469052" cy="2291654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700" kern="1200">
              <a:solidFill>
                <a:schemeClr val="bg2">
                  <a:lumMod val="50000"/>
                </a:schemeClr>
              </a:solidFill>
            </a:rPr>
            <a:t>Зосередити увагу необхідно на ключових питаннях, важливих для розуміння біологічної картини світу і формування предметної компетентності. </a:t>
          </a:r>
          <a:endParaRPr lang="en-US" sz="1700" kern="1200">
            <a:solidFill>
              <a:schemeClr val="bg2">
                <a:lumMod val="50000"/>
              </a:schemeClr>
            </a:solidFill>
          </a:endParaRPr>
        </a:p>
      </dsp:txBody>
      <dsp:txXfrm>
        <a:off x="2412268" y="2050427"/>
        <a:ext cx="9469052" cy="1025213"/>
      </dsp:txXfrm>
    </dsp:sp>
    <dsp:sp modelId="{1234E6C2-DEF0-4B02-84AA-9114F6BE40BB}">
      <dsp:nvSpPr>
        <dsp:cNvPr id="0" name=""/>
        <dsp:cNvSpPr/>
      </dsp:nvSpPr>
      <dsp:spPr>
        <a:xfrm>
          <a:off x="1899661" y="3075641"/>
          <a:ext cx="1025213" cy="1025213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EE40A8F-1AC4-4167-BEE6-BBA6AD1662CA}">
      <dsp:nvSpPr>
        <dsp:cNvPr id="0" name=""/>
        <dsp:cNvSpPr/>
      </dsp:nvSpPr>
      <dsp:spPr>
        <a:xfrm>
          <a:off x="2412268" y="3075641"/>
          <a:ext cx="9469052" cy="1025213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700" kern="1200">
              <a:solidFill>
                <a:schemeClr val="bg2">
                  <a:lumMod val="50000"/>
                </a:schemeClr>
              </a:solidFill>
            </a:rPr>
            <a:t>Під час повторення доцільно виділити навчальний час для проведення тих практичних робіт, які забезпечують формування практичних навичок, важливих для подальшого вивчення біології.</a:t>
          </a:r>
          <a:endParaRPr lang="en-US" sz="1700" kern="1200">
            <a:solidFill>
              <a:schemeClr val="bg2">
                <a:lumMod val="50000"/>
              </a:schemeClr>
            </a:solidFill>
          </a:endParaRPr>
        </a:p>
      </dsp:txBody>
      <dsp:txXfrm>
        <a:off x="2412268" y="3075641"/>
        <a:ext cx="9469052" cy="102521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33CE7FE-157F-4121-8C0A-DAE7EBC1DE0A}">
      <dsp:nvSpPr>
        <dsp:cNvPr id="0" name=""/>
        <dsp:cNvSpPr/>
      </dsp:nvSpPr>
      <dsp:spPr>
        <a:xfrm>
          <a:off x="0" y="591"/>
          <a:ext cx="11454304" cy="1210423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000" b="1" kern="1200" dirty="0" smtClean="0"/>
            <a:t>Форми організації практичної </a:t>
          </a:r>
        </a:p>
        <a:p>
          <a:pPr lvl="0" algn="ctr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000" b="1" kern="1200" dirty="0" smtClean="0"/>
            <a:t>навчальної діяльності учнів</a:t>
          </a:r>
          <a:endParaRPr lang="uk-UA" sz="4000" kern="1200" dirty="0"/>
        </a:p>
      </dsp:txBody>
      <dsp:txXfrm>
        <a:off x="59088" y="59679"/>
        <a:ext cx="11336128" cy="109224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target3#4">
  <dgm:title val=""/>
  <dgm:desc val=""/>
  <dgm:catLst>
    <dgm:cat type="relationship" pri="113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41532" cy="4961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45047" y="0"/>
            <a:ext cx="2941532" cy="4961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87313" y="744538"/>
            <a:ext cx="6613525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78815" y="4713645"/>
            <a:ext cx="5430520" cy="44655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9425568"/>
            <a:ext cx="2941532" cy="4961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45047" y="9425568"/>
            <a:ext cx="2941532" cy="4961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68030429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5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5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5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5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5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5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5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5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5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p1:notes"/>
          <p:cNvSpPr txBox="1">
            <a:spLocks noGrp="1"/>
          </p:cNvSpPr>
          <p:nvPr>
            <p:ph type="body" idx="1"/>
          </p:nvPr>
        </p:nvSpPr>
        <p:spPr>
          <a:xfrm>
            <a:off x="678815" y="4713645"/>
            <a:ext cx="5430520" cy="4465558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21" name="Google Shape;32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87313" y="744538"/>
            <a:ext cx="6613525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Google Shape;424;p11:notes"/>
          <p:cNvSpPr txBox="1">
            <a:spLocks noGrp="1"/>
          </p:cNvSpPr>
          <p:nvPr>
            <p:ph type="body" idx="1"/>
          </p:nvPr>
        </p:nvSpPr>
        <p:spPr>
          <a:xfrm>
            <a:off x="678815" y="4713645"/>
            <a:ext cx="5430520" cy="4465558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5" name="Google Shape;425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87313" y="744538"/>
            <a:ext cx="6613525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" name="Google Shape;429;p12:notes"/>
          <p:cNvSpPr txBox="1">
            <a:spLocks noGrp="1"/>
          </p:cNvSpPr>
          <p:nvPr>
            <p:ph type="body" idx="1"/>
          </p:nvPr>
        </p:nvSpPr>
        <p:spPr>
          <a:xfrm>
            <a:off x="678815" y="4713645"/>
            <a:ext cx="5430520" cy="4465558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0" name="Google Shape;430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87313" y="744538"/>
            <a:ext cx="6613525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Google Shape;434;p13:notes"/>
          <p:cNvSpPr txBox="1">
            <a:spLocks noGrp="1"/>
          </p:cNvSpPr>
          <p:nvPr>
            <p:ph type="body" idx="1"/>
          </p:nvPr>
        </p:nvSpPr>
        <p:spPr>
          <a:xfrm>
            <a:off x="678815" y="4713645"/>
            <a:ext cx="5430520" cy="4465558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5" name="Google Shape;435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87313" y="744538"/>
            <a:ext cx="6613525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" name="Google Shape;441;p14:notes"/>
          <p:cNvSpPr txBox="1">
            <a:spLocks noGrp="1"/>
          </p:cNvSpPr>
          <p:nvPr>
            <p:ph type="body" idx="1"/>
          </p:nvPr>
        </p:nvSpPr>
        <p:spPr>
          <a:xfrm>
            <a:off x="678815" y="4713645"/>
            <a:ext cx="5430520" cy="4465558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2" name="Google Shape;442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87313" y="744538"/>
            <a:ext cx="6613525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" name="Google Shape;448;p15:notes"/>
          <p:cNvSpPr txBox="1">
            <a:spLocks noGrp="1"/>
          </p:cNvSpPr>
          <p:nvPr>
            <p:ph type="body" idx="1"/>
          </p:nvPr>
        </p:nvSpPr>
        <p:spPr>
          <a:xfrm>
            <a:off x="678815" y="4713645"/>
            <a:ext cx="5430520" cy="4465558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9" name="Google Shape;449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87313" y="744538"/>
            <a:ext cx="6613525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" name="Google Shape;456;p16:notes"/>
          <p:cNvSpPr txBox="1">
            <a:spLocks noGrp="1"/>
          </p:cNvSpPr>
          <p:nvPr>
            <p:ph type="body" idx="1"/>
          </p:nvPr>
        </p:nvSpPr>
        <p:spPr>
          <a:xfrm>
            <a:off x="678815" y="4713645"/>
            <a:ext cx="5430520" cy="4465558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7" name="Google Shape;457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87313" y="744538"/>
            <a:ext cx="6613525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" name="Google Shape;465;p17:notes"/>
          <p:cNvSpPr txBox="1">
            <a:spLocks noGrp="1"/>
          </p:cNvSpPr>
          <p:nvPr>
            <p:ph type="body" idx="1"/>
          </p:nvPr>
        </p:nvSpPr>
        <p:spPr>
          <a:xfrm>
            <a:off x="678815" y="4713645"/>
            <a:ext cx="5430520" cy="4465558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6" name="Google Shape;466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87313" y="744538"/>
            <a:ext cx="6613525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2" name="Google Shape;472;p18:notes"/>
          <p:cNvSpPr txBox="1">
            <a:spLocks noGrp="1"/>
          </p:cNvSpPr>
          <p:nvPr>
            <p:ph type="body" idx="1"/>
          </p:nvPr>
        </p:nvSpPr>
        <p:spPr>
          <a:xfrm>
            <a:off x="678815" y="4713645"/>
            <a:ext cx="5430520" cy="4465558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3" name="Google Shape;473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87313" y="744538"/>
            <a:ext cx="6613525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" name="Google Shape;479;p19:notes"/>
          <p:cNvSpPr txBox="1">
            <a:spLocks noGrp="1"/>
          </p:cNvSpPr>
          <p:nvPr>
            <p:ph type="body" idx="1"/>
          </p:nvPr>
        </p:nvSpPr>
        <p:spPr>
          <a:xfrm>
            <a:off x="678815" y="4713645"/>
            <a:ext cx="5430520" cy="4465558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0" name="Google Shape;480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87313" y="744538"/>
            <a:ext cx="6613525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" name="Google Shape;485;p20:notes"/>
          <p:cNvSpPr txBox="1">
            <a:spLocks noGrp="1"/>
          </p:cNvSpPr>
          <p:nvPr>
            <p:ph type="body" idx="1"/>
          </p:nvPr>
        </p:nvSpPr>
        <p:spPr>
          <a:xfrm>
            <a:off x="678815" y="4713645"/>
            <a:ext cx="5430520" cy="4465558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6" name="Google Shape;486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87313" y="744538"/>
            <a:ext cx="6613525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p3:notes"/>
          <p:cNvSpPr txBox="1">
            <a:spLocks noGrp="1"/>
          </p:cNvSpPr>
          <p:nvPr>
            <p:ph type="body" idx="1"/>
          </p:nvPr>
        </p:nvSpPr>
        <p:spPr>
          <a:xfrm>
            <a:off x="678815" y="4713645"/>
            <a:ext cx="5430520" cy="4465558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8" name="Google Shape;33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87313" y="744538"/>
            <a:ext cx="6613525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" name="Google Shape;491;p21:notes"/>
          <p:cNvSpPr txBox="1">
            <a:spLocks noGrp="1"/>
          </p:cNvSpPr>
          <p:nvPr>
            <p:ph type="body" idx="1"/>
          </p:nvPr>
        </p:nvSpPr>
        <p:spPr>
          <a:xfrm>
            <a:off x="678815" y="4713645"/>
            <a:ext cx="5430520" cy="4465558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2" name="Google Shape;492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87313" y="744538"/>
            <a:ext cx="6613525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6" name="Google Shape;496;p22:notes"/>
          <p:cNvSpPr txBox="1">
            <a:spLocks noGrp="1"/>
          </p:cNvSpPr>
          <p:nvPr>
            <p:ph type="body" idx="1"/>
          </p:nvPr>
        </p:nvSpPr>
        <p:spPr>
          <a:xfrm>
            <a:off x="678815" y="4713645"/>
            <a:ext cx="5430520" cy="4465558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7" name="Google Shape;497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87313" y="744538"/>
            <a:ext cx="6613525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2" name="Google Shape;502;p23:notes"/>
          <p:cNvSpPr txBox="1">
            <a:spLocks noGrp="1"/>
          </p:cNvSpPr>
          <p:nvPr>
            <p:ph type="body" idx="1"/>
          </p:nvPr>
        </p:nvSpPr>
        <p:spPr>
          <a:xfrm>
            <a:off x="678815" y="4713645"/>
            <a:ext cx="5430520" cy="4465558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3" name="Google Shape;503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87313" y="744538"/>
            <a:ext cx="6613525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" name="Google Shape;508;p24:notes"/>
          <p:cNvSpPr txBox="1">
            <a:spLocks noGrp="1"/>
          </p:cNvSpPr>
          <p:nvPr>
            <p:ph type="body" idx="1"/>
          </p:nvPr>
        </p:nvSpPr>
        <p:spPr>
          <a:xfrm>
            <a:off x="678815" y="4713645"/>
            <a:ext cx="5430520" cy="4465558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9" name="Google Shape;509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87313" y="744538"/>
            <a:ext cx="6613525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" name="Google Shape;514;p25:notes"/>
          <p:cNvSpPr txBox="1">
            <a:spLocks noGrp="1"/>
          </p:cNvSpPr>
          <p:nvPr>
            <p:ph type="body" idx="1"/>
          </p:nvPr>
        </p:nvSpPr>
        <p:spPr>
          <a:xfrm>
            <a:off x="678815" y="4713645"/>
            <a:ext cx="5430520" cy="4465558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5" name="Google Shape;515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87313" y="744538"/>
            <a:ext cx="6613525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" name="Google Shape;522;p26:notes"/>
          <p:cNvSpPr txBox="1">
            <a:spLocks noGrp="1"/>
          </p:cNvSpPr>
          <p:nvPr>
            <p:ph type="body" idx="1"/>
          </p:nvPr>
        </p:nvSpPr>
        <p:spPr>
          <a:xfrm>
            <a:off x="678815" y="4713645"/>
            <a:ext cx="5430520" cy="4465558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3" name="Google Shape;523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87313" y="744538"/>
            <a:ext cx="6613525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" name="Google Shape;532;p27:notes"/>
          <p:cNvSpPr txBox="1">
            <a:spLocks noGrp="1"/>
          </p:cNvSpPr>
          <p:nvPr>
            <p:ph type="body" idx="1"/>
          </p:nvPr>
        </p:nvSpPr>
        <p:spPr>
          <a:xfrm>
            <a:off x="678815" y="4713645"/>
            <a:ext cx="5430520" cy="4465558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3" name="Google Shape;533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87313" y="744538"/>
            <a:ext cx="6613525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" name="Google Shape;538;p28:notes"/>
          <p:cNvSpPr txBox="1">
            <a:spLocks noGrp="1"/>
          </p:cNvSpPr>
          <p:nvPr>
            <p:ph type="body" idx="1"/>
          </p:nvPr>
        </p:nvSpPr>
        <p:spPr>
          <a:xfrm>
            <a:off x="678815" y="4713645"/>
            <a:ext cx="5430520" cy="4465558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9" name="Google Shape;539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87313" y="744538"/>
            <a:ext cx="6613525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4" name="Google Shape;544;p29:notes"/>
          <p:cNvSpPr txBox="1">
            <a:spLocks noGrp="1"/>
          </p:cNvSpPr>
          <p:nvPr>
            <p:ph type="body" idx="1"/>
          </p:nvPr>
        </p:nvSpPr>
        <p:spPr>
          <a:xfrm>
            <a:off x="678815" y="4713645"/>
            <a:ext cx="5430520" cy="4465558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5" name="Google Shape;545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87313" y="744538"/>
            <a:ext cx="6613525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0" name="Google Shape;550;p30:notes"/>
          <p:cNvSpPr txBox="1">
            <a:spLocks noGrp="1"/>
          </p:cNvSpPr>
          <p:nvPr>
            <p:ph type="body" idx="1"/>
          </p:nvPr>
        </p:nvSpPr>
        <p:spPr>
          <a:xfrm>
            <a:off x="678815" y="4713645"/>
            <a:ext cx="5430520" cy="4465558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1" name="Google Shape;551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87313" y="744538"/>
            <a:ext cx="6613525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p4:notes"/>
          <p:cNvSpPr txBox="1">
            <a:spLocks noGrp="1"/>
          </p:cNvSpPr>
          <p:nvPr>
            <p:ph type="body" idx="1"/>
          </p:nvPr>
        </p:nvSpPr>
        <p:spPr>
          <a:xfrm>
            <a:off x="678815" y="4713645"/>
            <a:ext cx="5430520" cy="4465558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5" name="Google Shape;34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87313" y="744538"/>
            <a:ext cx="6613525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" name="Google Shape;563;p32:notes"/>
          <p:cNvSpPr txBox="1">
            <a:spLocks noGrp="1"/>
          </p:cNvSpPr>
          <p:nvPr>
            <p:ph type="body" idx="1"/>
          </p:nvPr>
        </p:nvSpPr>
        <p:spPr>
          <a:xfrm>
            <a:off x="678815" y="4713645"/>
            <a:ext cx="5430520" cy="4465558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4" name="Google Shape;564;p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87313" y="744538"/>
            <a:ext cx="6613525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gb417179313_1_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87313" y="744538"/>
            <a:ext cx="6613525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6" name="Google Shape;156;gb417179313_1_21:notes"/>
          <p:cNvSpPr txBox="1">
            <a:spLocks noGrp="1"/>
          </p:cNvSpPr>
          <p:nvPr>
            <p:ph type="body" idx="1"/>
          </p:nvPr>
        </p:nvSpPr>
        <p:spPr>
          <a:xfrm>
            <a:off x="678815" y="4713645"/>
            <a:ext cx="5430520" cy="4465558"/>
          </a:xfrm>
          <a:prstGeom prst="rect">
            <a:avLst/>
          </a:prstGeom>
        </p:spPr>
        <p:txBody>
          <a:bodyPr spcFirstLastPara="1" wrap="square" lIns="91352" tIns="91352" rIns="91352" bIns="91352" anchor="t" anchorCtr="0">
            <a:noAutofit/>
          </a:bodyPr>
          <a:lstStyle/>
          <a:p>
            <a:pPr marL="0" indent="0"/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5" name="Google Shape;575;p34:notes"/>
          <p:cNvSpPr txBox="1">
            <a:spLocks noGrp="1"/>
          </p:cNvSpPr>
          <p:nvPr>
            <p:ph type="body" idx="1"/>
          </p:nvPr>
        </p:nvSpPr>
        <p:spPr>
          <a:xfrm>
            <a:off x="678815" y="4713645"/>
            <a:ext cx="5430520" cy="4465558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6" name="Google Shape;576;p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87313" y="744538"/>
            <a:ext cx="6613525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8" name="Google Shape;588;p36:notes"/>
          <p:cNvSpPr txBox="1">
            <a:spLocks noGrp="1"/>
          </p:cNvSpPr>
          <p:nvPr>
            <p:ph type="body" idx="1"/>
          </p:nvPr>
        </p:nvSpPr>
        <p:spPr>
          <a:xfrm>
            <a:off x="678815" y="4713645"/>
            <a:ext cx="5430520" cy="4465558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9" name="Google Shape;589;p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87313" y="744538"/>
            <a:ext cx="6613525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b417179313_1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361" y="744301"/>
            <a:ext cx="6607429" cy="3721496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" name="Google Shape;138;gb417179313_1_6:notes"/>
          <p:cNvSpPr txBox="1">
            <a:spLocks noGrp="1"/>
          </p:cNvSpPr>
          <p:nvPr>
            <p:ph type="body" idx="1"/>
          </p:nvPr>
        </p:nvSpPr>
        <p:spPr>
          <a:xfrm>
            <a:off x="678815" y="4713645"/>
            <a:ext cx="5430520" cy="4465558"/>
          </a:xfrm>
          <a:prstGeom prst="rect">
            <a:avLst/>
          </a:prstGeom>
        </p:spPr>
        <p:txBody>
          <a:bodyPr spcFirstLastPara="1" wrap="square" lIns="91352" tIns="91352" rIns="91352" bIns="91352" anchor="t" anchorCtr="0">
            <a:noAutofit/>
          </a:bodyPr>
          <a:lstStyle/>
          <a:p>
            <a:pPr marL="0" indent="0"/>
            <a:endParaRPr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dirty="0" smtClean="0"/>
              <a:t>Які з форм організації навчальної</a:t>
            </a:r>
            <a:r>
              <a:rPr lang="uk-UA" baseline="0" dirty="0" smtClean="0"/>
              <a:t> діяльності учнів </a:t>
            </a:r>
            <a:r>
              <a:rPr lang="uk-UA" dirty="0" smtClean="0"/>
              <a:t>найбільше сприяють формуванню ключових компетентностей, а які – предметних?</a:t>
            </a:r>
            <a:endParaRPr lang="uk-UA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КВНЗ "Вінницька академія неперервної освіти" Г. А. Опаренюк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71850165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pPr marL="723900" lvl="1" indent="-369888" algn="just">
              <a:buClr>
                <a:srgbClr val="EA157A"/>
              </a:buClr>
            </a:pPr>
            <a:endParaRPr lang="uk-UA" sz="2400" dirty="0">
              <a:solidFill>
                <a:schemeClr val="tx1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ru-RU" smtClean="0"/>
              <a:t>КВНЗ "Вінницька академія неперервної освіти" Г. А. Опаренюк</a:t>
            </a:r>
            <a:endParaRPr lang="uk-UA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ru-RU" smtClean="0"/>
              <a:t>КВНЗ "Вінницька академія неперервної освіти" Г. А. Опаренюк</a:t>
            </a:r>
            <a:endParaRPr lang="uk-UA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8" name="Google Shape;588;p36:notes"/>
          <p:cNvSpPr txBox="1">
            <a:spLocks noGrp="1"/>
          </p:cNvSpPr>
          <p:nvPr>
            <p:ph type="body" idx="1"/>
          </p:nvPr>
        </p:nvSpPr>
        <p:spPr>
          <a:xfrm>
            <a:off x="678815" y="4713645"/>
            <a:ext cx="5430520" cy="4465558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9" name="Google Shape;589;p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87313" y="744538"/>
            <a:ext cx="6613525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722313" lvl="1" indent="-447675" algn="just">
              <a:buClr>
                <a:srgbClr val="EA157A"/>
              </a:buClr>
            </a:pPr>
            <a:r>
              <a:rPr lang="uk-UA" sz="2000" b="1" i="1" dirty="0" smtClean="0">
                <a:solidFill>
                  <a:schemeClr val="tx1"/>
                </a:solidFill>
              </a:rPr>
              <a:t>Мета міні-проектів  (6-7 класи) </a:t>
            </a:r>
            <a:r>
              <a:rPr lang="uk-UA" sz="2000" dirty="0" smtClean="0">
                <a:solidFill>
                  <a:schemeClr val="tx1"/>
                </a:solidFill>
              </a:rPr>
              <a:t>– стимулювання пізнавальної діяльності учнів, формування умінь знаходити необхідну інформацію в різних джерелах про живі організми</a:t>
            </a:r>
          </a:p>
          <a:p>
            <a:pPr marL="722313" lvl="1" indent="-447675" algn="just">
              <a:buClr>
                <a:srgbClr val="EA157A"/>
              </a:buClr>
            </a:pPr>
            <a:r>
              <a:rPr lang="uk-UA" sz="2000" b="1" i="1" dirty="0" smtClean="0">
                <a:solidFill>
                  <a:schemeClr val="tx1"/>
                </a:solidFill>
              </a:rPr>
              <a:t>Мета проектів (8-9 класи) </a:t>
            </a:r>
            <a:r>
              <a:rPr lang="uk-UA" sz="2000" dirty="0" smtClean="0">
                <a:solidFill>
                  <a:schemeClr val="tx1"/>
                </a:solidFill>
              </a:rPr>
              <a:t>– стимулювання пізнавальної діяльності учнів, практико-орієнтовне та дослідницьке спрямування навчальної діяльності учнів</a:t>
            </a:r>
          </a:p>
          <a:p>
            <a:pPr marL="722313" lvl="1" indent="-447675" algn="just">
              <a:buClr>
                <a:srgbClr val="EA157A"/>
              </a:buClr>
            </a:pPr>
            <a:r>
              <a:rPr lang="uk-UA" sz="2000" b="1" i="1" dirty="0" smtClean="0">
                <a:solidFill>
                  <a:schemeClr val="tx1"/>
                </a:solidFill>
              </a:rPr>
              <a:t>Час виконання </a:t>
            </a:r>
            <a:r>
              <a:rPr lang="uk-UA" sz="2000" dirty="0" smtClean="0">
                <a:solidFill>
                  <a:schemeClr val="tx1"/>
                </a:solidFill>
              </a:rPr>
              <a:t>– в процесі вивчення теми</a:t>
            </a:r>
          </a:p>
          <a:p>
            <a:pPr marL="722313" lvl="1" indent="-447675" algn="just">
              <a:buClr>
                <a:srgbClr val="EA157A"/>
              </a:buClr>
            </a:pPr>
            <a:r>
              <a:rPr lang="uk-UA" sz="2000" b="1" i="1" dirty="0" smtClean="0">
                <a:solidFill>
                  <a:schemeClr val="tx1"/>
                </a:solidFill>
              </a:rPr>
              <a:t>Форма роботи </a:t>
            </a:r>
            <a:r>
              <a:rPr lang="uk-UA" sz="2000" dirty="0" smtClean="0">
                <a:solidFill>
                  <a:schemeClr val="tx1"/>
                </a:solidFill>
              </a:rPr>
              <a:t>– індивідуальна чи групова (на розсуд вчителя)</a:t>
            </a:r>
          </a:p>
          <a:p>
            <a:pPr marL="722313" lvl="1" indent="-447675" algn="just">
              <a:buClr>
                <a:srgbClr val="EA157A"/>
              </a:buClr>
            </a:pPr>
            <a:r>
              <a:rPr lang="uk-UA" sz="2000" b="1" i="1" dirty="0" smtClean="0">
                <a:solidFill>
                  <a:schemeClr val="tx1"/>
                </a:solidFill>
              </a:rPr>
              <a:t>Місце виконання </a:t>
            </a:r>
            <a:r>
              <a:rPr lang="uk-UA" sz="2000" dirty="0" smtClean="0">
                <a:solidFill>
                  <a:schemeClr val="tx1"/>
                </a:solidFill>
              </a:rPr>
              <a:t>– один з етапів уроку, випереджуюче завдання як домашня робота</a:t>
            </a:r>
          </a:p>
          <a:p>
            <a:pPr marL="722313" lvl="1" indent="-447675" algn="just">
              <a:buClr>
                <a:srgbClr val="EA157A"/>
              </a:buClr>
            </a:pPr>
            <a:r>
              <a:rPr lang="uk-UA" sz="2000" b="1" i="1" dirty="0" smtClean="0">
                <a:solidFill>
                  <a:schemeClr val="tx1"/>
                </a:solidFill>
              </a:rPr>
              <a:t>Форма представлення результатів</a:t>
            </a:r>
            <a:r>
              <a:rPr lang="uk-UA" sz="2000" dirty="0" smtClean="0">
                <a:solidFill>
                  <a:schemeClr val="tx1"/>
                </a:solidFill>
              </a:rPr>
              <a:t>: повідомлення, буклети, планшети, альбоми, електронні презентації тощо</a:t>
            </a:r>
          </a:p>
          <a:p>
            <a:pPr marL="722313" lvl="1" indent="-447675" algn="just">
              <a:buClr>
                <a:srgbClr val="EA157A"/>
              </a:buClr>
            </a:pPr>
            <a:r>
              <a:rPr lang="uk-UA" sz="2000" b="1" i="1" dirty="0" smtClean="0">
                <a:solidFill>
                  <a:schemeClr val="tx1"/>
                </a:solidFill>
              </a:rPr>
              <a:t>Захист проектів </a:t>
            </a:r>
            <a:r>
              <a:rPr lang="uk-UA" sz="2000" dirty="0" smtClean="0">
                <a:solidFill>
                  <a:schemeClr val="tx1"/>
                </a:solidFill>
              </a:rPr>
              <a:t>може відбуватися на окремому уроці або частині уроку, відповідного за змістом</a:t>
            </a:r>
          </a:p>
          <a:p>
            <a:pPr marL="722313" lvl="1" indent="-447675" algn="just">
              <a:buClr>
                <a:srgbClr val="EA157A"/>
              </a:buClr>
            </a:pPr>
            <a:r>
              <a:rPr lang="uk-UA" b="1" i="1" dirty="0" smtClean="0">
                <a:solidFill>
                  <a:schemeClr val="tx1"/>
                </a:solidFill>
              </a:rPr>
              <a:t>Оцінювання</a:t>
            </a:r>
            <a:r>
              <a:rPr lang="uk-UA" dirty="0" smtClean="0">
                <a:solidFill>
                  <a:schemeClr val="tx1"/>
                </a:solidFill>
              </a:rPr>
              <a:t> на розсуд учителя в залежності від форми оформлення та представлення результатів</a:t>
            </a:r>
            <a:endParaRPr lang="uk-UA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КВНЗ "Вінницька академія неперервної освіти" Г. А. Опаренюк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5533153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p5:notes"/>
          <p:cNvSpPr txBox="1">
            <a:spLocks noGrp="1"/>
          </p:cNvSpPr>
          <p:nvPr>
            <p:ph type="body" idx="1"/>
          </p:nvPr>
        </p:nvSpPr>
        <p:spPr>
          <a:xfrm>
            <a:off x="678815" y="4713645"/>
            <a:ext cx="5430520" cy="4465558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1" name="Google Shape;361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87313" y="744538"/>
            <a:ext cx="6613525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9" name="Google Shape;889;p43:notes"/>
          <p:cNvSpPr txBox="1">
            <a:spLocks noGrp="1"/>
          </p:cNvSpPr>
          <p:nvPr>
            <p:ph type="body" idx="1"/>
          </p:nvPr>
        </p:nvSpPr>
        <p:spPr>
          <a:xfrm>
            <a:off x="678815" y="4713645"/>
            <a:ext cx="5430520" cy="4465558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0" name="Google Shape;890;p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87313" y="744538"/>
            <a:ext cx="6613525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5" name="Google Shape;895;p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87313" y="744538"/>
            <a:ext cx="6613525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96" name="Google Shape;896;p44:notes"/>
          <p:cNvSpPr txBox="1">
            <a:spLocks noGrp="1"/>
          </p:cNvSpPr>
          <p:nvPr>
            <p:ph type="body" idx="1"/>
          </p:nvPr>
        </p:nvSpPr>
        <p:spPr>
          <a:xfrm>
            <a:off x="678815" y="4713645"/>
            <a:ext cx="5430520" cy="44655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В умовах реформування освіти та переходу до компетентісного підходу у навчанні, використання проектної технології навчання при вивченні хімії у школі є нагальною потребою сьогодення. Використання даної технології сприяє формуванню в учнів ключових і предметних компетентностей.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7" name="Google Shape;897;p44:notes"/>
          <p:cNvSpPr txBox="1">
            <a:spLocks noGrp="1"/>
          </p:cNvSpPr>
          <p:nvPr>
            <p:ph type="sldNum" idx="12"/>
          </p:nvPr>
        </p:nvSpPr>
        <p:spPr>
          <a:xfrm>
            <a:off x="3845047" y="9425568"/>
            <a:ext cx="2941532" cy="4961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43</a:t>
            </a:fld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2" name="Google Shape;582;p35:notes"/>
          <p:cNvSpPr txBox="1">
            <a:spLocks noGrp="1"/>
          </p:cNvSpPr>
          <p:nvPr>
            <p:ph type="body" idx="1"/>
          </p:nvPr>
        </p:nvSpPr>
        <p:spPr>
          <a:xfrm>
            <a:off x="678815" y="4713645"/>
            <a:ext cx="5430520" cy="4465558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3" name="Google Shape;583;p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87313" y="744538"/>
            <a:ext cx="6613525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2" name="Google Shape;902;p45:notes"/>
          <p:cNvSpPr txBox="1">
            <a:spLocks noGrp="1"/>
          </p:cNvSpPr>
          <p:nvPr>
            <p:ph type="body" idx="1"/>
          </p:nvPr>
        </p:nvSpPr>
        <p:spPr>
          <a:xfrm>
            <a:off x="678815" y="4713645"/>
            <a:ext cx="5430520" cy="4465558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3" name="Google Shape;903;p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87313" y="744538"/>
            <a:ext cx="6613525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8" name="Google Shape;908;p46:notes"/>
          <p:cNvSpPr txBox="1">
            <a:spLocks noGrp="1"/>
          </p:cNvSpPr>
          <p:nvPr>
            <p:ph type="body" idx="1"/>
          </p:nvPr>
        </p:nvSpPr>
        <p:spPr>
          <a:xfrm>
            <a:off x="678815" y="4713645"/>
            <a:ext cx="5430520" cy="4465558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9" name="Google Shape;909;p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87313" y="744538"/>
            <a:ext cx="6613525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4" name="Google Shape;914;p47:notes"/>
          <p:cNvSpPr txBox="1">
            <a:spLocks noGrp="1"/>
          </p:cNvSpPr>
          <p:nvPr>
            <p:ph type="body" idx="1"/>
          </p:nvPr>
        </p:nvSpPr>
        <p:spPr>
          <a:xfrm>
            <a:off x="678815" y="4713645"/>
            <a:ext cx="5430520" cy="4465558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5" name="Google Shape;915;p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87313" y="744538"/>
            <a:ext cx="6613525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3" name="Google Shape;923;p48:notes"/>
          <p:cNvSpPr txBox="1">
            <a:spLocks noGrp="1"/>
          </p:cNvSpPr>
          <p:nvPr>
            <p:ph type="body" idx="1"/>
          </p:nvPr>
        </p:nvSpPr>
        <p:spPr>
          <a:xfrm>
            <a:off x="678815" y="4713645"/>
            <a:ext cx="5430520" cy="4465558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4" name="Google Shape;924;p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87313" y="744538"/>
            <a:ext cx="6613525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7" name="Google Shape;937;p49:notes"/>
          <p:cNvSpPr txBox="1">
            <a:spLocks noGrp="1"/>
          </p:cNvSpPr>
          <p:nvPr>
            <p:ph type="body" idx="1"/>
          </p:nvPr>
        </p:nvSpPr>
        <p:spPr>
          <a:xfrm>
            <a:off x="678815" y="4713645"/>
            <a:ext cx="5430520" cy="4465558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8" name="Google Shape;938;p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87313" y="744538"/>
            <a:ext cx="6613525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4" name="Google Shape;944;p50:notes"/>
          <p:cNvSpPr txBox="1">
            <a:spLocks noGrp="1"/>
          </p:cNvSpPr>
          <p:nvPr>
            <p:ph type="body" idx="1"/>
          </p:nvPr>
        </p:nvSpPr>
        <p:spPr>
          <a:xfrm>
            <a:off x="678815" y="4713645"/>
            <a:ext cx="5430520" cy="4465558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5" name="Google Shape;945;p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87313" y="744538"/>
            <a:ext cx="6613525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7" name="Google Shape;977;p51:notes"/>
          <p:cNvSpPr txBox="1">
            <a:spLocks noGrp="1"/>
          </p:cNvSpPr>
          <p:nvPr>
            <p:ph type="body" idx="1"/>
          </p:nvPr>
        </p:nvSpPr>
        <p:spPr>
          <a:xfrm>
            <a:off x="678815" y="4713645"/>
            <a:ext cx="5430520" cy="4465558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8" name="Google Shape;978;p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87313" y="744538"/>
            <a:ext cx="6613525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p6:notes"/>
          <p:cNvSpPr txBox="1">
            <a:spLocks noGrp="1"/>
          </p:cNvSpPr>
          <p:nvPr>
            <p:ph type="body" idx="1"/>
          </p:nvPr>
        </p:nvSpPr>
        <p:spPr>
          <a:xfrm>
            <a:off x="678815" y="4713645"/>
            <a:ext cx="5430520" cy="4465558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7" name="Google Shape;37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87313" y="744538"/>
            <a:ext cx="6613525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6" name="Google Shape;986;p52:notes"/>
          <p:cNvSpPr txBox="1">
            <a:spLocks noGrp="1"/>
          </p:cNvSpPr>
          <p:nvPr>
            <p:ph type="body" idx="1"/>
          </p:nvPr>
        </p:nvSpPr>
        <p:spPr>
          <a:xfrm>
            <a:off x="678815" y="4713645"/>
            <a:ext cx="5430520" cy="4465558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7" name="Google Shape;987;p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87313" y="744538"/>
            <a:ext cx="6613525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dirty="0" smtClean="0"/>
              <a:t>Національний звіт за результатами міжнародного дослідження якості освіти </a:t>
            </a:r>
            <a:r>
              <a:rPr lang="en-US" dirty="0" smtClean="0"/>
              <a:t>PISA-2018 </a:t>
            </a:r>
            <a:r>
              <a:rPr lang="uk-UA" dirty="0" smtClean="0"/>
              <a:t>містить рекомендації щодо подальшого розвитку освіти в Україні в коротко- та довгостроковій перспективах </a:t>
            </a:r>
          </a:p>
          <a:p>
            <a:r>
              <a:rPr lang="uk-UA" dirty="0" smtClean="0"/>
              <a:t>(режим доступу </a:t>
            </a:r>
            <a:r>
              <a:rPr lang="en-US" dirty="0" smtClean="0"/>
              <a:t>https://testportal.gov.ua/zvity-dani-4/ ).</a:t>
            </a:r>
          </a:p>
          <a:p>
            <a:r>
              <a:rPr lang="uk-UA" dirty="0" smtClean="0"/>
              <a:t>Це дослідження оцінює наскільки учні здатні використовувати здобуті знання, уміння та навички в реальному житті. </a:t>
            </a:r>
          </a:p>
          <a:p>
            <a:endParaRPr lang="uk-UA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ru-RU" smtClean="0"/>
              <a:t>КВНЗ "Вінницька академія неперервної освіти" Г. А. Опаренюк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744481237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8" name="Google Shape;1008;p55:notes"/>
          <p:cNvSpPr txBox="1">
            <a:spLocks noGrp="1"/>
          </p:cNvSpPr>
          <p:nvPr>
            <p:ph type="body" idx="1"/>
          </p:nvPr>
        </p:nvSpPr>
        <p:spPr>
          <a:xfrm>
            <a:off x="678815" y="4713645"/>
            <a:ext cx="5430520" cy="4465558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9" name="Google Shape;1009;p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87313" y="744538"/>
            <a:ext cx="6613525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8" name="Google Shape;1018;p56:notes"/>
          <p:cNvSpPr txBox="1">
            <a:spLocks noGrp="1"/>
          </p:cNvSpPr>
          <p:nvPr>
            <p:ph type="body" idx="1"/>
          </p:nvPr>
        </p:nvSpPr>
        <p:spPr>
          <a:xfrm>
            <a:off x="678815" y="4713645"/>
            <a:ext cx="5430520" cy="4465558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9" name="Google Shape;1019;p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87313" y="744538"/>
            <a:ext cx="6613525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" name="Google Shape;1024;p57:notes"/>
          <p:cNvSpPr txBox="1">
            <a:spLocks noGrp="1"/>
          </p:cNvSpPr>
          <p:nvPr>
            <p:ph type="body" idx="1"/>
          </p:nvPr>
        </p:nvSpPr>
        <p:spPr>
          <a:xfrm>
            <a:off x="678815" y="4713645"/>
            <a:ext cx="5430520" cy="4465558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5" name="Google Shape;1025;p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87313" y="744538"/>
            <a:ext cx="6613525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6" name="Google Shape;1056;p58:notes"/>
          <p:cNvSpPr txBox="1">
            <a:spLocks noGrp="1"/>
          </p:cNvSpPr>
          <p:nvPr>
            <p:ph type="body" idx="1"/>
          </p:nvPr>
        </p:nvSpPr>
        <p:spPr>
          <a:xfrm>
            <a:off x="678815" y="4713645"/>
            <a:ext cx="5430520" cy="4465558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7" name="Google Shape;1057;p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87313" y="744538"/>
            <a:ext cx="6613525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1" name="Google Shape;1081;p59:notes"/>
          <p:cNvSpPr txBox="1">
            <a:spLocks noGrp="1"/>
          </p:cNvSpPr>
          <p:nvPr>
            <p:ph type="body" idx="1"/>
          </p:nvPr>
        </p:nvSpPr>
        <p:spPr>
          <a:xfrm>
            <a:off x="678815" y="4713645"/>
            <a:ext cx="5430520" cy="4465558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2" name="Google Shape;1082;p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87313" y="744538"/>
            <a:ext cx="6613525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7" name="Google Shape;1087;p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87313" y="744538"/>
            <a:ext cx="6613525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88" name="Google Shape;1088;p60:notes"/>
          <p:cNvSpPr txBox="1">
            <a:spLocks noGrp="1"/>
          </p:cNvSpPr>
          <p:nvPr>
            <p:ph type="body" idx="1"/>
          </p:nvPr>
        </p:nvSpPr>
        <p:spPr>
          <a:xfrm>
            <a:off x="678815" y="4713645"/>
            <a:ext cx="5430520" cy="44655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089" name="Google Shape;1089;p60:notes"/>
          <p:cNvSpPr txBox="1">
            <a:spLocks noGrp="1"/>
          </p:cNvSpPr>
          <p:nvPr>
            <p:ph type="sldNum" idx="12"/>
          </p:nvPr>
        </p:nvSpPr>
        <p:spPr>
          <a:xfrm>
            <a:off x="3845047" y="9425568"/>
            <a:ext cx="2941532" cy="4961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fld id="{00000000-1234-1234-1234-123412341234}" type="slidenum">
              <a:rPr lang="ru-RU"/>
              <a:pPr/>
              <a:t>61</a:t>
            </a:fld>
            <a:endParaRPr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4" name="Google Shape;1094;p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87313" y="744538"/>
            <a:ext cx="6613525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95" name="Google Shape;1095;p61:notes"/>
          <p:cNvSpPr txBox="1">
            <a:spLocks noGrp="1"/>
          </p:cNvSpPr>
          <p:nvPr>
            <p:ph type="body" idx="1"/>
          </p:nvPr>
        </p:nvSpPr>
        <p:spPr>
          <a:xfrm>
            <a:off x="678815" y="4713645"/>
            <a:ext cx="5430520" cy="44655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096" name="Google Shape;1096;p61:notes"/>
          <p:cNvSpPr txBox="1">
            <a:spLocks noGrp="1"/>
          </p:cNvSpPr>
          <p:nvPr>
            <p:ph type="sldNum" idx="12"/>
          </p:nvPr>
        </p:nvSpPr>
        <p:spPr>
          <a:xfrm>
            <a:off x="3845047" y="9425568"/>
            <a:ext cx="2941532" cy="4961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62</a:t>
            </a:fld>
            <a:endParaRPr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1" name="Google Shape;1101;p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87313" y="744538"/>
            <a:ext cx="6613525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02" name="Google Shape;1102;p62:notes"/>
          <p:cNvSpPr txBox="1">
            <a:spLocks noGrp="1"/>
          </p:cNvSpPr>
          <p:nvPr>
            <p:ph type="body" idx="1"/>
          </p:nvPr>
        </p:nvSpPr>
        <p:spPr>
          <a:xfrm>
            <a:off x="678815" y="4713645"/>
            <a:ext cx="5430520" cy="44655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b="0" i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b="1" i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Завдання</a:t>
            </a:r>
            <a:r>
              <a:rPr lang="ru-RU" sz="1200" b="1" i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</a:t>
            </a:r>
            <a:r>
              <a:rPr lang="ru-RU" sz="1200" b="0" i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ru-RU" sz="1200" b="0" i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зібрати</a:t>
            </a:r>
            <a:r>
              <a:rPr lang="ru-RU" sz="1200" b="0" i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ru-RU" sz="1200" b="0" i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свій</a:t>
            </a:r>
            <a:r>
              <a:rPr lang="ru-RU" sz="1200" b="0" i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ru-RU" sz="1200" b="0" i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робочий</a:t>
            </a:r>
            <a:r>
              <a:rPr lang="ru-RU" sz="1200" b="0" i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кейс </a:t>
            </a:r>
            <a:endParaRPr dirty="0"/>
          </a:p>
        </p:txBody>
      </p:sp>
      <p:sp>
        <p:nvSpPr>
          <p:cNvPr id="1103" name="Google Shape;1103;p62:notes"/>
          <p:cNvSpPr txBox="1">
            <a:spLocks noGrp="1"/>
          </p:cNvSpPr>
          <p:nvPr>
            <p:ph type="sldNum" idx="12"/>
          </p:nvPr>
        </p:nvSpPr>
        <p:spPr>
          <a:xfrm>
            <a:off x="3845047" y="9425568"/>
            <a:ext cx="2941532" cy="4961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>
                <a:solidFill>
                  <a:srgbClr val="000000"/>
                </a:solidFill>
              </a:rPr>
              <a:t>63</a:t>
            </a:fld>
            <a:endParaRPr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Google Shape;392;p7:notes"/>
          <p:cNvSpPr txBox="1">
            <a:spLocks noGrp="1"/>
          </p:cNvSpPr>
          <p:nvPr>
            <p:ph type="body" idx="1"/>
          </p:nvPr>
        </p:nvSpPr>
        <p:spPr>
          <a:xfrm>
            <a:off x="678815" y="4713645"/>
            <a:ext cx="5430520" cy="4465558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3" name="Google Shape;393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87313" y="744538"/>
            <a:ext cx="6613525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9" name="Google Shape;1109;p63:notes"/>
          <p:cNvSpPr txBox="1">
            <a:spLocks noGrp="1"/>
          </p:cNvSpPr>
          <p:nvPr>
            <p:ph type="body" idx="1"/>
          </p:nvPr>
        </p:nvSpPr>
        <p:spPr>
          <a:xfrm>
            <a:off x="678815" y="4713645"/>
            <a:ext cx="5430520" cy="4465558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0" name="Google Shape;1110;p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87313" y="744538"/>
            <a:ext cx="6613525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5" name="Google Shape;1115;p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87313" y="744538"/>
            <a:ext cx="6613525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16" name="Google Shape;1116;p64:notes"/>
          <p:cNvSpPr txBox="1">
            <a:spLocks noGrp="1"/>
          </p:cNvSpPr>
          <p:nvPr>
            <p:ph type="body" idx="1"/>
          </p:nvPr>
        </p:nvSpPr>
        <p:spPr>
          <a:xfrm>
            <a:off x="678815" y="4713645"/>
            <a:ext cx="5430520" cy="44655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ru-RU" sz="1200" b="1"/>
              <a:t>ІІ. НАВЧАЛЬНО-МЕТОДИЧНЕ ЗАБЕЗПЕЧЕННЯ</a:t>
            </a:r>
            <a:endParaRPr sz="12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7" name="Google Shape;1117;p64:notes"/>
          <p:cNvSpPr txBox="1">
            <a:spLocks noGrp="1"/>
          </p:cNvSpPr>
          <p:nvPr>
            <p:ph type="sldNum" idx="12"/>
          </p:nvPr>
        </p:nvSpPr>
        <p:spPr>
          <a:xfrm>
            <a:off x="3845047" y="9425568"/>
            <a:ext cx="2941532" cy="4961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65</a:t>
            </a:fld>
            <a:endParaRPr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2" name="Google Shape;1122;p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87313" y="744538"/>
            <a:ext cx="6613525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23" name="Google Shape;1123;p65:notes"/>
          <p:cNvSpPr txBox="1">
            <a:spLocks noGrp="1"/>
          </p:cNvSpPr>
          <p:nvPr>
            <p:ph type="body" idx="1"/>
          </p:nvPr>
        </p:nvSpPr>
        <p:spPr>
          <a:xfrm>
            <a:off x="678815" y="4713645"/>
            <a:ext cx="5430520" cy="44655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124" name="Google Shape;1124;p65:notes"/>
          <p:cNvSpPr txBox="1">
            <a:spLocks noGrp="1"/>
          </p:cNvSpPr>
          <p:nvPr>
            <p:ph type="sldNum" idx="12"/>
          </p:nvPr>
        </p:nvSpPr>
        <p:spPr>
          <a:xfrm>
            <a:off x="3845047" y="9425568"/>
            <a:ext cx="2941532" cy="4961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66</a:t>
            </a:fld>
            <a:endParaRPr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5" name="Google Shape;1135;p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87313" y="744538"/>
            <a:ext cx="6613525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36" name="Google Shape;1136;p67:notes"/>
          <p:cNvSpPr txBox="1">
            <a:spLocks noGrp="1"/>
          </p:cNvSpPr>
          <p:nvPr>
            <p:ph type="body" idx="1"/>
          </p:nvPr>
        </p:nvSpPr>
        <p:spPr>
          <a:xfrm>
            <a:off x="678815" y="4713645"/>
            <a:ext cx="5430520" cy="44655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137" name="Google Shape;1137;p67:notes"/>
          <p:cNvSpPr txBox="1">
            <a:spLocks noGrp="1"/>
          </p:cNvSpPr>
          <p:nvPr>
            <p:ph type="sldNum" idx="12"/>
          </p:nvPr>
        </p:nvSpPr>
        <p:spPr>
          <a:xfrm>
            <a:off x="3845047" y="9425568"/>
            <a:ext cx="2941532" cy="4961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67</a:t>
            </a:fld>
            <a:endParaRPr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9" name="Google Shape;1129;p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87313" y="744538"/>
            <a:ext cx="6613525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30" name="Google Shape;1130;p66:notes"/>
          <p:cNvSpPr txBox="1">
            <a:spLocks noGrp="1"/>
          </p:cNvSpPr>
          <p:nvPr>
            <p:ph type="body" idx="1"/>
          </p:nvPr>
        </p:nvSpPr>
        <p:spPr>
          <a:xfrm>
            <a:off x="678815" y="4713645"/>
            <a:ext cx="5430520" cy="44655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131" name="Google Shape;1131;p66:notes"/>
          <p:cNvSpPr txBox="1">
            <a:spLocks noGrp="1"/>
          </p:cNvSpPr>
          <p:nvPr>
            <p:ph type="sldNum" idx="12"/>
          </p:nvPr>
        </p:nvSpPr>
        <p:spPr>
          <a:xfrm>
            <a:off x="3845047" y="9425568"/>
            <a:ext cx="2941532" cy="4961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68</a:t>
            </a:fld>
            <a:endParaRPr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7" name="Google Shape;1147;p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87313" y="744538"/>
            <a:ext cx="6613525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48" name="Google Shape;1148;p69:notes"/>
          <p:cNvSpPr txBox="1">
            <a:spLocks noGrp="1"/>
          </p:cNvSpPr>
          <p:nvPr>
            <p:ph type="body" idx="1"/>
          </p:nvPr>
        </p:nvSpPr>
        <p:spPr>
          <a:xfrm>
            <a:off x="678815" y="4713645"/>
            <a:ext cx="5430520" cy="44655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ru-RU" sz="1200" b="1"/>
              <a:t>ІІ. НАВЧАЛЬНО-МЕТОДИЧНЕ ЗАБЕЗПЕЧЕННЯ</a:t>
            </a:r>
            <a:endParaRPr sz="12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9" name="Google Shape;1149;p69:notes"/>
          <p:cNvSpPr txBox="1">
            <a:spLocks noGrp="1"/>
          </p:cNvSpPr>
          <p:nvPr>
            <p:ph type="sldNum" idx="12"/>
          </p:nvPr>
        </p:nvSpPr>
        <p:spPr>
          <a:xfrm>
            <a:off x="3845047" y="9425568"/>
            <a:ext cx="2941532" cy="4961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69</a:t>
            </a:fld>
            <a:endParaRPr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4" name="Google Shape;1154;p70:notes"/>
          <p:cNvSpPr txBox="1">
            <a:spLocks noGrp="1"/>
          </p:cNvSpPr>
          <p:nvPr>
            <p:ph type="body" idx="1"/>
          </p:nvPr>
        </p:nvSpPr>
        <p:spPr>
          <a:xfrm>
            <a:off x="678815" y="4713645"/>
            <a:ext cx="5430520" cy="4465558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55" name="Google Shape;1155;p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87313" y="744538"/>
            <a:ext cx="6613525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9" name="Google Shape;1219;p72:notes"/>
          <p:cNvSpPr txBox="1">
            <a:spLocks noGrp="1"/>
          </p:cNvSpPr>
          <p:nvPr>
            <p:ph type="body" idx="1"/>
          </p:nvPr>
        </p:nvSpPr>
        <p:spPr>
          <a:xfrm>
            <a:off x="678815" y="4713645"/>
            <a:ext cx="5430520" cy="4465558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0" name="Google Shape;1220;p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87313" y="744538"/>
            <a:ext cx="6613525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" name="Google Shape;1224;p73:notes"/>
          <p:cNvSpPr txBox="1">
            <a:spLocks noGrp="1"/>
          </p:cNvSpPr>
          <p:nvPr>
            <p:ph type="body" idx="1"/>
          </p:nvPr>
        </p:nvSpPr>
        <p:spPr>
          <a:xfrm>
            <a:off x="678815" y="4713645"/>
            <a:ext cx="5430520" cy="4465558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5" name="Google Shape;1225;p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87313" y="744538"/>
            <a:ext cx="6613525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1" name="Google Shape;1231;p74:notes"/>
          <p:cNvSpPr txBox="1">
            <a:spLocks noGrp="1"/>
          </p:cNvSpPr>
          <p:nvPr>
            <p:ph type="body" idx="1"/>
          </p:nvPr>
        </p:nvSpPr>
        <p:spPr>
          <a:xfrm>
            <a:off x="678815" y="4713645"/>
            <a:ext cx="5430520" cy="4465558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2" name="Google Shape;1232;p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87313" y="744538"/>
            <a:ext cx="6613525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" name="Google Shape;399;p8:notes"/>
          <p:cNvSpPr txBox="1">
            <a:spLocks noGrp="1"/>
          </p:cNvSpPr>
          <p:nvPr>
            <p:ph type="body" idx="1"/>
          </p:nvPr>
        </p:nvSpPr>
        <p:spPr>
          <a:xfrm>
            <a:off x="678815" y="4713645"/>
            <a:ext cx="5430520" cy="4465558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0" name="Google Shape;400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87313" y="744538"/>
            <a:ext cx="6613525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7" name="Google Shape;1237;p75:notes"/>
          <p:cNvSpPr txBox="1">
            <a:spLocks noGrp="1"/>
          </p:cNvSpPr>
          <p:nvPr>
            <p:ph type="body" idx="1"/>
          </p:nvPr>
        </p:nvSpPr>
        <p:spPr>
          <a:xfrm>
            <a:off x="678815" y="4713645"/>
            <a:ext cx="5430520" cy="4465558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8" name="Google Shape;1238;p75:notes"/>
          <p:cNvSpPr>
            <a:spLocks noGrp="1" noRot="1" noChangeAspect="1"/>
          </p:cNvSpPr>
          <p:nvPr>
            <p:ph type="sldImg" idx="2"/>
          </p:nvPr>
        </p:nvSpPr>
        <p:spPr>
          <a:xfrm>
            <a:off x="87313" y="744538"/>
            <a:ext cx="6613525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B64BBF-D63C-4519-BF3C-3B740467EEB3}" type="slidenum">
              <a:rPr lang="uk-UA" smtClean="0"/>
              <a:t>77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3279104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Google Shape;411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87313" y="744538"/>
            <a:ext cx="6613525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12" name="Google Shape;412;p9:notes"/>
          <p:cNvSpPr txBox="1">
            <a:spLocks noGrp="1"/>
          </p:cNvSpPr>
          <p:nvPr>
            <p:ph type="body" idx="1"/>
          </p:nvPr>
        </p:nvSpPr>
        <p:spPr>
          <a:xfrm>
            <a:off x="678815" y="4713645"/>
            <a:ext cx="5430520" cy="44655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Ідея запровадження змістовних  ліній належить МОН України і ґрунтується на міжнародному досвіді практичного втілення компетентнісного підходу в освіті. Ці лінії реалізуються упродовж вивчення у школі  всього курсу «Хімія». У навчальній програмі з хімії в окремій рубриці орієнтовно визначено питання, дотичні до певних наскрізних ліній. Оскільки завдання з реалізації наскрізних змістових ліній ставиться вперше і немає відповідних методик, учитель має розв’язувати його переважно на свій розсуд.  Виконайте практичне завдання :  з якими ключовими компетентностями корелюється змістовна лінія ««Підприємливість та фінансова грамотність»? Наведіть приклади розкриття даної змістовної лінії на уроках хімії.</a:t>
            </a:r>
            <a:endParaRPr/>
          </a:p>
        </p:txBody>
      </p:sp>
      <p:sp>
        <p:nvSpPr>
          <p:cNvPr id="413" name="Google Shape;413;p9:notes"/>
          <p:cNvSpPr txBox="1">
            <a:spLocks noGrp="1"/>
          </p:cNvSpPr>
          <p:nvPr>
            <p:ph type="sldNum" idx="12"/>
          </p:nvPr>
        </p:nvSpPr>
        <p:spPr>
          <a:xfrm>
            <a:off x="3845047" y="9425568"/>
            <a:ext cx="2941532" cy="4961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8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Google Shape;418;p10:notes"/>
          <p:cNvSpPr txBox="1">
            <a:spLocks noGrp="1"/>
          </p:cNvSpPr>
          <p:nvPr>
            <p:ph type="body" idx="1"/>
          </p:nvPr>
        </p:nvSpPr>
        <p:spPr>
          <a:xfrm>
            <a:off x="678815" y="4713645"/>
            <a:ext cx="5430520" cy="4465558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9" name="Google Shape;419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87313" y="744538"/>
            <a:ext cx="6613525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Титульный слайд" type="title">
  <p:cSld name="TITLE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Google Shape;17;p77" descr="green1"/>
          <p:cNvPicPr preferRelativeResize="0"/>
          <p:nvPr/>
        </p:nvPicPr>
        <p:blipFill rotWithShape="1">
          <a:blip r:embed="rId2">
            <a:alphaModFix/>
          </a:blip>
          <a:srcRect l="3509"/>
          <a:stretch/>
        </p:blipFill>
        <p:spPr>
          <a:xfrm>
            <a:off x="12700" y="0"/>
            <a:ext cx="12244917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Google Shape;18;p77"/>
          <p:cNvSpPr txBox="1">
            <a:spLocks noGrp="1"/>
          </p:cNvSpPr>
          <p:nvPr>
            <p:ph type="ctrTitle"/>
          </p:nvPr>
        </p:nvSpPr>
        <p:spPr>
          <a:xfrm>
            <a:off x="1488017" y="2133601"/>
            <a:ext cx="8828616" cy="97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77"/>
          <p:cNvSpPr txBox="1">
            <a:spLocks noGrp="1"/>
          </p:cNvSpPr>
          <p:nvPr>
            <p:ph type="subTitle" idx="1"/>
          </p:nvPr>
        </p:nvSpPr>
        <p:spPr>
          <a:xfrm>
            <a:off x="3217333" y="3141667"/>
            <a:ext cx="7095067" cy="7191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noAutofit/>
          </a:bodyPr>
          <a:lstStyle>
            <a:lvl1pPr lvl="0" algn="r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/>
            </a:lvl1pPr>
            <a:lvl2pPr lvl="1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lvl="2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lvl="3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lvl="4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lvl="5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lvl="6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lvl="7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lvl="8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  <p:sp>
        <p:nvSpPr>
          <p:cNvPr id="20" name="Google Shape;20;p77"/>
          <p:cNvSpPr txBox="1">
            <a:spLocks noGrp="1"/>
          </p:cNvSpPr>
          <p:nvPr>
            <p:ph type="dt" idx="10"/>
          </p:nvPr>
        </p:nvSpPr>
        <p:spPr>
          <a:xfrm>
            <a:off x="609600" y="6245225"/>
            <a:ext cx="2844800" cy="4762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77"/>
          <p:cNvSpPr txBox="1">
            <a:spLocks noGrp="1"/>
          </p:cNvSpPr>
          <p:nvPr>
            <p:ph type="ftr" idx="11"/>
          </p:nvPr>
        </p:nvSpPr>
        <p:spPr>
          <a:xfrm>
            <a:off x="4165600" y="6245225"/>
            <a:ext cx="3860800" cy="4762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77"/>
          <p:cNvSpPr txBox="1">
            <a:spLocks noGrp="1"/>
          </p:cNvSpPr>
          <p:nvPr>
            <p:ph type="sldNum" idx="12"/>
          </p:nvPr>
        </p:nvSpPr>
        <p:spPr>
          <a:xfrm>
            <a:off x="8737600" y="6245225"/>
            <a:ext cx="2844800" cy="4762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noAutofit/>
          </a:bodyPr>
          <a:lstStyle>
            <a:lvl1pPr marL="0" marR="0" lvl="0" indent="0" algn="r">
              <a:spcBef>
                <a:spcPts val="0"/>
              </a:spcBef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spcBef>
                <a:spcPts val="0"/>
              </a:spcBef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spcBef>
                <a:spcPts val="0"/>
              </a:spcBef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spcBef>
                <a:spcPts val="0"/>
              </a:spcBef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spcBef>
                <a:spcPts val="0"/>
              </a:spcBef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spcBef>
                <a:spcPts val="0"/>
              </a:spcBef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spcBef>
                <a:spcPts val="0"/>
              </a:spcBef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spcBef>
                <a:spcPts val="0"/>
              </a:spcBef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spcBef>
                <a:spcPts val="0"/>
              </a:spcBef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09"/>
          <p:cNvSpPr txBox="1">
            <a:spLocks noGrp="1"/>
          </p:cNvSpPr>
          <p:nvPr>
            <p:ph type="title"/>
          </p:nvPr>
        </p:nvSpPr>
        <p:spPr>
          <a:xfrm rot="5400000">
            <a:off x="7419448" y="1963214"/>
            <a:ext cx="5851525" cy="24743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109"/>
          <p:cNvSpPr txBox="1">
            <a:spLocks noGrp="1"/>
          </p:cNvSpPr>
          <p:nvPr>
            <p:ph type="body" idx="1"/>
          </p:nvPr>
        </p:nvSpPr>
        <p:spPr>
          <a:xfrm rot="5400000">
            <a:off x="2366964" y="-411688"/>
            <a:ext cx="5851525" cy="72241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noAutofit/>
          </a:bodyPr>
          <a:lstStyle>
            <a:lvl1pPr marL="457189" lvl="0" indent="-342891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377" lvl="1" indent="-342891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566" lvl="2" indent="-342891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754" lvl="3" indent="-342891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5943" lvl="4" indent="-342891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131" lvl="5" indent="-342891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320" lvl="6" indent="-342891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509" lvl="7" indent="-342891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697" lvl="8" indent="-342891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  <p:sp>
        <p:nvSpPr>
          <p:cNvPr id="83" name="Google Shape;83;p109"/>
          <p:cNvSpPr txBox="1">
            <a:spLocks noGrp="1"/>
          </p:cNvSpPr>
          <p:nvPr>
            <p:ph type="dt" idx="10"/>
          </p:nvPr>
        </p:nvSpPr>
        <p:spPr>
          <a:xfrm>
            <a:off x="609600" y="6245225"/>
            <a:ext cx="2844800" cy="4762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09"/>
          <p:cNvSpPr txBox="1">
            <a:spLocks noGrp="1"/>
          </p:cNvSpPr>
          <p:nvPr>
            <p:ph type="ftr" idx="11"/>
          </p:nvPr>
        </p:nvSpPr>
        <p:spPr>
          <a:xfrm>
            <a:off x="4165600" y="6245225"/>
            <a:ext cx="3860800" cy="4762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109"/>
          <p:cNvSpPr txBox="1">
            <a:spLocks noGrp="1"/>
          </p:cNvSpPr>
          <p:nvPr>
            <p:ph type="sldNum" idx="12"/>
          </p:nvPr>
        </p:nvSpPr>
        <p:spPr>
          <a:xfrm>
            <a:off x="8737600" y="6245225"/>
            <a:ext cx="2844800" cy="4762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noAutofit/>
          </a:bodyPr>
          <a:lstStyle>
            <a:lvl1pPr marL="0" marR="0" lvl="0" indent="0" algn="r">
              <a:spcBef>
                <a:spcPts val="0"/>
              </a:spcBef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spcBef>
                <a:spcPts val="0"/>
              </a:spcBef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spcBef>
                <a:spcPts val="0"/>
              </a:spcBef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spcBef>
                <a:spcPts val="0"/>
              </a:spcBef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spcBef>
                <a:spcPts val="0"/>
              </a:spcBef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spcBef>
                <a:spcPts val="0"/>
              </a:spcBef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spcBef>
                <a:spcPts val="0"/>
              </a:spcBef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spcBef>
                <a:spcPts val="0"/>
              </a:spcBef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spcBef>
                <a:spcPts val="0"/>
              </a:spcBef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80"/>
          <p:cNvSpPr txBox="1">
            <a:spLocks noGrp="1"/>
          </p:cNvSpPr>
          <p:nvPr>
            <p:ph type="title"/>
          </p:nvPr>
        </p:nvSpPr>
        <p:spPr>
          <a:xfrm>
            <a:off x="1117600" y="350837"/>
            <a:ext cx="9652000" cy="563563"/>
          </a:xfrm>
          <a:prstGeom prst="rect">
            <a:avLst/>
          </a:prstGeom>
          <a:noFill/>
          <a:ln>
            <a:noFill/>
          </a:ln>
          <a:effectLst>
            <a:outerShdw dist="28398" dir="1593903" algn="ctr" rotWithShape="0">
              <a:schemeClr val="lt1">
                <a:alpha val="49803"/>
              </a:schemeClr>
            </a:outerShdw>
          </a:effectLst>
        </p:spPr>
        <p:txBody>
          <a:bodyPr spcFirstLastPara="1" wrap="square" lIns="91423" tIns="45699" rIns="91423" bIns="45699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1" name="Google Shape;101;p80"/>
          <p:cNvSpPr txBox="1">
            <a:spLocks noGrp="1"/>
          </p:cNvSpPr>
          <p:nvPr>
            <p:ph type="body" idx="1"/>
          </p:nvPr>
        </p:nvSpPr>
        <p:spPr>
          <a:xfrm>
            <a:off x="406400" y="1219200"/>
            <a:ext cx="11176000" cy="510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noAutofit/>
          </a:bodyPr>
          <a:lstStyle>
            <a:lvl1pPr marL="457189" lvl="0" indent="-342891" algn="l">
              <a:spcBef>
                <a:spcPts val="360"/>
              </a:spcBef>
              <a:spcAft>
                <a:spcPts val="0"/>
              </a:spcAft>
              <a:buSzPts val="1800"/>
              <a:buChar char="❖"/>
              <a:defRPr/>
            </a:lvl1pPr>
            <a:lvl2pPr marL="914377" lvl="1" indent="-342891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2pPr>
            <a:lvl3pPr marL="1371566" lvl="2" indent="-342891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3pPr>
            <a:lvl4pPr marL="1828754" lvl="3" indent="-342891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5943" lvl="4" indent="-342891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131" lvl="5" indent="-342891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320" lvl="6" indent="-342891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509" lvl="7" indent="-342891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697" lvl="8" indent="-342891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  <p:sp>
        <p:nvSpPr>
          <p:cNvPr id="102" name="Google Shape;102;p80"/>
          <p:cNvSpPr txBox="1">
            <a:spLocks noGrp="1"/>
          </p:cNvSpPr>
          <p:nvPr>
            <p:ph type="dt" idx="10"/>
          </p:nvPr>
        </p:nvSpPr>
        <p:spPr>
          <a:xfrm>
            <a:off x="5486400" y="6537327"/>
            <a:ext cx="2844800" cy="244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80"/>
          <p:cNvSpPr txBox="1">
            <a:spLocks noGrp="1"/>
          </p:cNvSpPr>
          <p:nvPr>
            <p:ph type="sldNum" idx="12"/>
          </p:nvPr>
        </p:nvSpPr>
        <p:spPr>
          <a:xfrm>
            <a:off x="406400" y="6537327"/>
            <a:ext cx="711200" cy="244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noAutofit/>
          </a:bodyPr>
          <a:lstStyle>
            <a:lvl1pPr marL="0" marR="0" lvl="0" indent="0" algn="l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0" marR="0" lvl="1" indent="0" algn="l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0" marR="0" lvl="2" indent="0" algn="l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0" marR="0" lvl="3" indent="0" algn="l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0" marR="0" lvl="4" indent="0" algn="l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0" marR="0" lvl="5" indent="0" algn="l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0" marR="0" lvl="6" indent="0" algn="l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0" marR="0" lvl="7" indent="0" algn="l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0" marR="0" lvl="8" indent="0" algn="l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fld id="{00000000-1234-1234-1234-12341234123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4" name="Google Shape;104;p80"/>
          <p:cNvSpPr txBox="1">
            <a:spLocks noGrp="1"/>
          </p:cNvSpPr>
          <p:nvPr>
            <p:ph type="ftr" idx="11"/>
          </p:nvPr>
        </p:nvSpPr>
        <p:spPr>
          <a:xfrm>
            <a:off x="1219200" y="6537327"/>
            <a:ext cx="3860800" cy="244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82"/>
          <p:cNvSpPr txBox="1"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  <a:effectLst>
            <a:outerShdw dist="28398" dir="1593903" algn="ctr" rotWithShape="0">
              <a:schemeClr val="lt1">
                <a:alpha val="49803"/>
              </a:schemeClr>
            </a:outerShdw>
          </a:effectLst>
        </p:spPr>
        <p:txBody>
          <a:bodyPr spcFirstLastPara="1" wrap="square" lIns="91423" tIns="45699" rIns="91423" bIns="45699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0" name="Google Shape;120;p82"/>
          <p:cNvSpPr txBox="1"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b" anchorCtr="0">
            <a:noAutofit/>
          </a:bodyPr>
          <a:lstStyle>
            <a:lvl1pPr marL="457189" lvl="0" indent="-228594" algn="l">
              <a:spcBef>
                <a:spcPts val="480"/>
              </a:spcBef>
              <a:spcAft>
                <a:spcPts val="0"/>
              </a:spcAft>
              <a:buSzPts val="2400"/>
              <a:buNone/>
              <a:defRPr sz="2400" b="1"/>
            </a:lvl1pPr>
            <a:lvl2pPr marL="914377" lvl="1" indent="-228594" algn="l">
              <a:spcBef>
                <a:spcPts val="400"/>
              </a:spcBef>
              <a:spcAft>
                <a:spcPts val="0"/>
              </a:spcAft>
              <a:buSzPts val="2000"/>
              <a:buNone/>
              <a:defRPr sz="2000" b="1"/>
            </a:lvl2pPr>
            <a:lvl3pPr marL="1371566" lvl="2" indent="-228594" algn="l">
              <a:spcBef>
                <a:spcPts val="360"/>
              </a:spcBef>
              <a:spcAft>
                <a:spcPts val="0"/>
              </a:spcAft>
              <a:buSzPts val="1800"/>
              <a:buFont typeface="Arial"/>
              <a:buNone/>
              <a:defRPr sz="1900" b="1"/>
            </a:lvl3pPr>
            <a:lvl4pPr marL="1828754" lvl="3" indent="-228594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4pPr>
            <a:lvl5pPr marL="2285943" lvl="4" indent="-228594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5pPr>
            <a:lvl6pPr marL="2743131" lvl="5" indent="-228594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6pPr>
            <a:lvl7pPr marL="3200320" lvl="6" indent="-228594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7pPr>
            <a:lvl8pPr marL="3657509" lvl="7" indent="-228594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8pPr>
            <a:lvl9pPr marL="4114697" lvl="8" indent="-228594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9pPr>
          </a:lstStyle>
          <a:p>
            <a:endParaRPr/>
          </a:p>
        </p:txBody>
      </p:sp>
      <p:sp>
        <p:nvSpPr>
          <p:cNvPr id="121" name="Google Shape;121;p82"/>
          <p:cNvSpPr txBox="1">
            <a:spLocks noGrp="1"/>
          </p:cNvSpPr>
          <p:nvPr>
            <p:ph type="body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noAutofit/>
          </a:bodyPr>
          <a:lstStyle>
            <a:lvl1pPr marL="457189" lvl="0" indent="-380990" algn="l">
              <a:spcBef>
                <a:spcPts val="480"/>
              </a:spcBef>
              <a:spcAft>
                <a:spcPts val="0"/>
              </a:spcAft>
              <a:buSzPts val="2400"/>
              <a:buChar char="❖"/>
              <a:defRPr sz="2400"/>
            </a:lvl1pPr>
            <a:lvl2pPr marL="914377" lvl="1" indent="-355591" algn="l">
              <a:spcBef>
                <a:spcPts val="400"/>
              </a:spcBef>
              <a:spcAft>
                <a:spcPts val="0"/>
              </a:spcAft>
              <a:buSzPts val="2000"/>
              <a:buChar char="▪"/>
              <a:defRPr sz="2000"/>
            </a:lvl2pPr>
            <a:lvl3pPr marL="1371566" lvl="2" indent="-342891" algn="l">
              <a:spcBef>
                <a:spcPts val="360"/>
              </a:spcBef>
              <a:spcAft>
                <a:spcPts val="0"/>
              </a:spcAft>
              <a:buSzPts val="1800"/>
              <a:buFont typeface="Arial"/>
              <a:buChar char="•"/>
              <a:defRPr sz="1900"/>
            </a:lvl3pPr>
            <a:lvl4pPr marL="1828754" lvl="3" indent="-330192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/>
            </a:lvl4pPr>
            <a:lvl5pPr marL="2285943" lvl="4" indent="-330192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5pPr>
            <a:lvl6pPr marL="2743131" lvl="5" indent="-330192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6pPr>
            <a:lvl7pPr marL="3200320" lvl="6" indent="-330192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7pPr>
            <a:lvl8pPr marL="3657509" lvl="7" indent="-330192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8pPr>
            <a:lvl9pPr marL="4114697" lvl="8" indent="-330192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9pPr>
          </a:lstStyle>
          <a:p>
            <a:endParaRPr/>
          </a:p>
        </p:txBody>
      </p:sp>
      <p:sp>
        <p:nvSpPr>
          <p:cNvPr id="122" name="Google Shape;122;p82"/>
          <p:cNvSpPr txBox="1">
            <a:spLocks noGrp="1"/>
          </p:cNvSpPr>
          <p:nvPr>
            <p:ph type="body" idx="3"/>
          </p:nvPr>
        </p:nvSpPr>
        <p:spPr>
          <a:xfrm>
            <a:off x="6193369" y="1535113"/>
            <a:ext cx="5389033" cy="639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b" anchorCtr="0">
            <a:noAutofit/>
          </a:bodyPr>
          <a:lstStyle>
            <a:lvl1pPr marL="457189" lvl="0" indent="-228594" algn="l">
              <a:spcBef>
                <a:spcPts val="480"/>
              </a:spcBef>
              <a:spcAft>
                <a:spcPts val="0"/>
              </a:spcAft>
              <a:buSzPts val="2400"/>
              <a:buNone/>
              <a:defRPr sz="2400" b="1"/>
            </a:lvl1pPr>
            <a:lvl2pPr marL="914377" lvl="1" indent="-228594" algn="l">
              <a:spcBef>
                <a:spcPts val="400"/>
              </a:spcBef>
              <a:spcAft>
                <a:spcPts val="0"/>
              </a:spcAft>
              <a:buSzPts val="2000"/>
              <a:buNone/>
              <a:defRPr sz="2000" b="1"/>
            </a:lvl2pPr>
            <a:lvl3pPr marL="1371566" lvl="2" indent="-228594" algn="l">
              <a:spcBef>
                <a:spcPts val="360"/>
              </a:spcBef>
              <a:spcAft>
                <a:spcPts val="0"/>
              </a:spcAft>
              <a:buSzPts val="1800"/>
              <a:buFont typeface="Arial"/>
              <a:buNone/>
              <a:defRPr sz="1900" b="1"/>
            </a:lvl3pPr>
            <a:lvl4pPr marL="1828754" lvl="3" indent="-228594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4pPr>
            <a:lvl5pPr marL="2285943" lvl="4" indent="-228594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5pPr>
            <a:lvl6pPr marL="2743131" lvl="5" indent="-228594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6pPr>
            <a:lvl7pPr marL="3200320" lvl="6" indent="-228594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7pPr>
            <a:lvl8pPr marL="3657509" lvl="7" indent="-228594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8pPr>
            <a:lvl9pPr marL="4114697" lvl="8" indent="-228594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9pPr>
          </a:lstStyle>
          <a:p>
            <a:endParaRPr/>
          </a:p>
        </p:txBody>
      </p:sp>
      <p:sp>
        <p:nvSpPr>
          <p:cNvPr id="123" name="Google Shape;123;p82"/>
          <p:cNvSpPr txBox="1">
            <a:spLocks noGrp="1"/>
          </p:cNvSpPr>
          <p:nvPr>
            <p:ph type="body" idx="4"/>
          </p:nvPr>
        </p:nvSpPr>
        <p:spPr>
          <a:xfrm>
            <a:off x="6193369" y="2174875"/>
            <a:ext cx="5389033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noAutofit/>
          </a:bodyPr>
          <a:lstStyle>
            <a:lvl1pPr marL="457189" lvl="0" indent="-380990" algn="l">
              <a:spcBef>
                <a:spcPts val="480"/>
              </a:spcBef>
              <a:spcAft>
                <a:spcPts val="0"/>
              </a:spcAft>
              <a:buSzPts val="2400"/>
              <a:buChar char="❖"/>
              <a:defRPr sz="2400"/>
            </a:lvl1pPr>
            <a:lvl2pPr marL="914377" lvl="1" indent="-355591" algn="l">
              <a:spcBef>
                <a:spcPts val="400"/>
              </a:spcBef>
              <a:spcAft>
                <a:spcPts val="0"/>
              </a:spcAft>
              <a:buSzPts val="2000"/>
              <a:buChar char="▪"/>
              <a:defRPr sz="2000"/>
            </a:lvl2pPr>
            <a:lvl3pPr marL="1371566" lvl="2" indent="-342891" algn="l">
              <a:spcBef>
                <a:spcPts val="360"/>
              </a:spcBef>
              <a:spcAft>
                <a:spcPts val="0"/>
              </a:spcAft>
              <a:buSzPts val="1800"/>
              <a:buFont typeface="Arial"/>
              <a:buChar char="•"/>
              <a:defRPr sz="1900"/>
            </a:lvl3pPr>
            <a:lvl4pPr marL="1828754" lvl="3" indent="-330192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/>
            </a:lvl4pPr>
            <a:lvl5pPr marL="2285943" lvl="4" indent="-330192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5pPr>
            <a:lvl6pPr marL="2743131" lvl="5" indent="-330192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6pPr>
            <a:lvl7pPr marL="3200320" lvl="6" indent="-330192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7pPr>
            <a:lvl8pPr marL="3657509" lvl="7" indent="-330192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8pPr>
            <a:lvl9pPr marL="4114697" lvl="8" indent="-330192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9pPr>
          </a:lstStyle>
          <a:p>
            <a:endParaRPr/>
          </a:p>
        </p:txBody>
      </p:sp>
      <p:sp>
        <p:nvSpPr>
          <p:cNvPr id="124" name="Google Shape;124;p82"/>
          <p:cNvSpPr txBox="1">
            <a:spLocks noGrp="1"/>
          </p:cNvSpPr>
          <p:nvPr>
            <p:ph type="dt" idx="10"/>
          </p:nvPr>
        </p:nvSpPr>
        <p:spPr>
          <a:xfrm>
            <a:off x="5486400" y="6537327"/>
            <a:ext cx="2844800" cy="244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5" name="Google Shape;125;p82"/>
          <p:cNvSpPr txBox="1">
            <a:spLocks noGrp="1"/>
          </p:cNvSpPr>
          <p:nvPr>
            <p:ph type="sldNum" idx="12"/>
          </p:nvPr>
        </p:nvSpPr>
        <p:spPr>
          <a:xfrm>
            <a:off x="406400" y="6537327"/>
            <a:ext cx="711200" cy="244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noAutofit/>
          </a:bodyPr>
          <a:lstStyle>
            <a:lvl1pPr marL="0" marR="0" lvl="0" indent="0" algn="l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0" marR="0" lvl="1" indent="0" algn="l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0" marR="0" lvl="2" indent="0" algn="l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0" marR="0" lvl="3" indent="0" algn="l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0" marR="0" lvl="4" indent="0" algn="l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0" marR="0" lvl="5" indent="0" algn="l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0" marR="0" lvl="6" indent="0" algn="l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0" marR="0" lvl="7" indent="0" algn="l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0" marR="0" lvl="8" indent="0" algn="l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fld id="{00000000-1234-1234-1234-12341234123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6" name="Google Shape;126;p82"/>
          <p:cNvSpPr txBox="1">
            <a:spLocks noGrp="1"/>
          </p:cNvSpPr>
          <p:nvPr>
            <p:ph type="ftr" idx="11"/>
          </p:nvPr>
        </p:nvSpPr>
        <p:spPr>
          <a:xfrm>
            <a:off x="1219200" y="6537327"/>
            <a:ext cx="3860800" cy="244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110"/>
          <p:cNvSpPr txBox="1"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  <a:noFill/>
          <a:ln>
            <a:noFill/>
          </a:ln>
          <a:effectLst>
            <a:outerShdw dist="28398" dir="1593903" algn="ctr" rotWithShape="0">
              <a:schemeClr val="lt1">
                <a:alpha val="49803"/>
              </a:schemeClr>
            </a:outerShdw>
          </a:effectLst>
        </p:spPr>
        <p:txBody>
          <a:bodyPr spcFirstLastPara="1" wrap="square" lIns="91423" tIns="45699" rIns="91423" bIns="45699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cap="none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9" name="Google Shape;129;p110"/>
          <p:cNvSpPr txBox="1"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b" anchorCtr="0">
            <a:noAutofit/>
          </a:bodyPr>
          <a:lstStyle>
            <a:lvl1pPr marL="457189" lvl="0" indent="-228594" algn="l">
              <a:spcBef>
                <a:spcPts val="400"/>
              </a:spcBef>
              <a:spcAft>
                <a:spcPts val="0"/>
              </a:spcAft>
              <a:buSzPts val="2000"/>
              <a:buNone/>
              <a:defRPr sz="2000"/>
            </a:lvl1pPr>
            <a:lvl2pPr marL="914377" lvl="1" indent="-228594" algn="l">
              <a:spcBef>
                <a:spcPts val="360"/>
              </a:spcBef>
              <a:spcAft>
                <a:spcPts val="0"/>
              </a:spcAft>
              <a:buSzPts val="1800"/>
              <a:buNone/>
              <a:defRPr sz="1900"/>
            </a:lvl2pPr>
            <a:lvl3pPr marL="1371566" lvl="2" indent="-228594" algn="l">
              <a:spcBef>
                <a:spcPts val="320"/>
              </a:spcBef>
              <a:spcAft>
                <a:spcPts val="0"/>
              </a:spcAft>
              <a:buSzPts val="1600"/>
              <a:buFont typeface="Arial"/>
              <a:buNone/>
              <a:defRPr sz="1600"/>
            </a:lvl3pPr>
            <a:lvl4pPr marL="1828754" lvl="3" indent="-228594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500"/>
            </a:lvl4pPr>
            <a:lvl5pPr marL="2285943" lvl="4" indent="-228594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500"/>
            </a:lvl5pPr>
            <a:lvl6pPr marL="2743131" lvl="5" indent="-228594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500"/>
            </a:lvl6pPr>
            <a:lvl7pPr marL="3200320" lvl="6" indent="-228594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500"/>
            </a:lvl7pPr>
            <a:lvl8pPr marL="3657509" lvl="7" indent="-228594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500"/>
            </a:lvl8pPr>
            <a:lvl9pPr marL="4114697" lvl="8" indent="-228594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500"/>
            </a:lvl9pPr>
          </a:lstStyle>
          <a:p>
            <a:endParaRPr/>
          </a:p>
        </p:txBody>
      </p:sp>
      <p:sp>
        <p:nvSpPr>
          <p:cNvPr id="130" name="Google Shape;130;p110"/>
          <p:cNvSpPr txBox="1">
            <a:spLocks noGrp="1"/>
          </p:cNvSpPr>
          <p:nvPr>
            <p:ph type="dt" idx="10"/>
          </p:nvPr>
        </p:nvSpPr>
        <p:spPr>
          <a:xfrm>
            <a:off x="5486400" y="6537327"/>
            <a:ext cx="2844800" cy="244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1" name="Google Shape;131;p110"/>
          <p:cNvSpPr txBox="1">
            <a:spLocks noGrp="1"/>
          </p:cNvSpPr>
          <p:nvPr>
            <p:ph type="sldNum" idx="12"/>
          </p:nvPr>
        </p:nvSpPr>
        <p:spPr>
          <a:xfrm>
            <a:off x="406400" y="6537327"/>
            <a:ext cx="711200" cy="244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noAutofit/>
          </a:bodyPr>
          <a:lstStyle>
            <a:lvl1pPr marL="0" marR="0" lvl="0" indent="0" algn="l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0" marR="0" lvl="1" indent="0" algn="l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0" marR="0" lvl="2" indent="0" algn="l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0" marR="0" lvl="3" indent="0" algn="l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0" marR="0" lvl="4" indent="0" algn="l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0" marR="0" lvl="5" indent="0" algn="l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0" marR="0" lvl="6" indent="0" algn="l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0" marR="0" lvl="7" indent="0" algn="l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0" marR="0" lvl="8" indent="0" algn="l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fld id="{00000000-1234-1234-1234-12341234123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32" name="Google Shape;132;p110"/>
          <p:cNvSpPr txBox="1">
            <a:spLocks noGrp="1"/>
          </p:cNvSpPr>
          <p:nvPr>
            <p:ph type="ftr" idx="11"/>
          </p:nvPr>
        </p:nvSpPr>
        <p:spPr>
          <a:xfrm>
            <a:off x="1219200" y="6537327"/>
            <a:ext cx="3860800" cy="244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111"/>
          <p:cNvSpPr txBox="1">
            <a:spLocks noGrp="1"/>
          </p:cNvSpPr>
          <p:nvPr>
            <p:ph type="title"/>
          </p:nvPr>
        </p:nvSpPr>
        <p:spPr>
          <a:xfrm>
            <a:off x="1117600" y="350837"/>
            <a:ext cx="9652000" cy="563563"/>
          </a:xfrm>
          <a:prstGeom prst="rect">
            <a:avLst/>
          </a:prstGeom>
          <a:noFill/>
          <a:ln>
            <a:noFill/>
          </a:ln>
          <a:effectLst>
            <a:outerShdw dist="28398" dir="1593903" algn="ctr" rotWithShape="0">
              <a:schemeClr val="lt1">
                <a:alpha val="49803"/>
              </a:schemeClr>
            </a:outerShdw>
          </a:effectLst>
        </p:spPr>
        <p:txBody>
          <a:bodyPr spcFirstLastPara="1" wrap="square" lIns="91423" tIns="45699" rIns="91423" bIns="45699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5" name="Google Shape;135;p111"/>
          <p:cNvSpPr txBox="1">
            <a:spLocks noGrp="1"/>
          </p:cNvSpPr>
          <p:nvPr>
            <p:ph type="body" idx="1"/>
          </p:nvPr>
        </p:nvSpPr>
        <p:spPr>
          <a:xfrm>
            <a:off x="406400" y="1219200"/>
            <a:ext cx="5486400" cy="510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noAutofit/>
          </a:bodyPr>
          <a:lstStyle>
            <a:lvl1pPr marL="457189" lvl="0" indent="-406390" algn="l">
              <a:spcBef>
                <a:spcPts val="560"/>
              </a:spcBef>
              <a:spcAft>
                <a:spcPts val="0"/>
              </a:spcAft>
              <a:buSzPts val="2800"/>
              <a:buChar char="❖"/>
              <a:defRPr sz="2800"/>
            </a:lvl1pPr>
            <a:lvl2pPr marL="914377" lvl="1" indent="-380990" algn="l">
              <a:spcBef>
                <a:spcPts val="480"/>
              </a:spcBef>
              <a:spcAft>
                <a:spcPts val="0"/>
              </a:spcAft>
              <a:buSzPts val="2400"/>
              <a:buChar char="▪"/>
              <a:defRPr sz="2400"/>
            </a:lvl2pPr>
            <a:lvl3pPr marL="1371566" lvl="2" indent="-355591" algn="l">
              <a:spcBef>
                <a:spcPts val="400"/>
              </a:spcBef>
              <a:spcAft>
                <a:spcPts val="0"/>
              </a:spcAft>
              <a:buSzPts val="2000"/>
              <a:buFont typeface="Arial"/>
              <a:buChar char="•"/>
              <a:defRPr sz="2000"/>
            </a:lvl3pPr>
            <a:lvl4pPr marL="1828754" lvl="3" indent="-342891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900"/>
            </a:lvl4pPr>
            <a:lvl5pPr marL="2285943" lvl="4" indent="-342891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900"/>
            </a:lvl5pPr>
            <a:lvl6pPr marL="2743131" lvl="5" indent="-342891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900"/>
            </a:lvl6pPr>
            <a:lvl7pPr marL="3200320" lvl="6" indent="-342891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900"/>
            </a:lvl7pPr>
            <a:lvl8pPr marL="3657509" lvl="7" indent="-342891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900"/>
            </a:lvl8pPr>
            <a:lvl9pPr marL="4114697" lvl="8" indent="-342891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900"/>
            </a:lvl9pPr>
          </a:lstStyle>
          <a:p>
            <a:endParaRPr/>
          </a:p>
        </p:txBody>
      </p:sp>
      <p:sp>
        <p:nvSpPr>
          <p:cNvPr id="136" name="Google Shape;136;p111"/>
          <p:cNvSpPr txBox="1">
            <a:spLocks noGrp="1"/>
          </p:cNvSpPr>
          <p:nvPr>
            <p:ph type="body" idx="2"/>
          </p:nvPr>
        </p:nvSpPr>
        <p:spPr>
          <a:xfrm>
            <a:off x="6096000" y="1219200"/>
            <a:ext cx="5486400" cy="510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noAutofit/>
          </a:bodyPr>
          <a:lstStyle>
            <a:lvl1pPr marL="457189" lvl="0" indent="-406390" algn="l">
              <a:spcBef>
                <a:spcPts val="560"/>
              </a:spcBef>
              <a:spcAft>
                <a:spcPts val="0"/>
              </a:spcAft>
              <a:buSzPts val="2800"/>
              <a:buChar char="❖"/>
              <a:defRPr sz="2800"/>
            </a:lvl1pPr>
            <a:lvl2pPr marL="914377" lvl="1" indent="-380990" algn="l">
              <a:spcBef>
                <a:spcPts val="480"/>
              </a:spcBef>
              <a:spcAft>
                <a:spcPts val="0"/>
              </a:spcAft>
              <a:buSzPts val="2400"/>
              <a:buChar char="▪"/>
              <a:defRPr sz="2400"/>
            </a:lvl2pPr>
            <a:lvl3pPr marL="1371566" lvl="2" indent="-355591" algn="l">
              <a:spcBef>
                <a:spcPts val="400"/>
              </a:spcBef>
              <a:spcAft>
                <a:spcPts val="0"/>
              </a:spcAft>
              <a:buSzPts val="2000"/>
              <a:buFont typeface="Arial"/>
              <a:buChar char="•"/>
              <a:defRPr sz="2000"/>
            </a:lvl3pPr>
            <a:lvl4pPr marL="1828754" lvl="3" indent="-342891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900"/>
            </a:lvl4pPr>
            <a:lvl5pPr marL="2285943" lvl="4" indent="-342891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900"/>
            </a:lvl5pPr>
            <a:lvl6pPr marL="2743131" lvl="5" indent="-342891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900"/>
            </a:lvl6pPr>
            <a:lvl7pPr marL="3200320" lvl="6" indent="-342891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900"/>
            </a:lvl7pPr>
            <a:lvl8pPr marL="3657509" lvl="7" indent="-342891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900"/>
            </a:lvl8pPr>
            <a:lvl9pPr marL="4114697" lvl="8" indent="-342891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900"/>
            </a:lvl9pPr>
          </a:lstStyle>
          <a:p>
            <a:endParaRPr/>
          </a:p>
        </p:txBody>
      </p:sp>
      <p:sp>
        <p:nvSpPr>
          <p:cNvPr id="137" name="Google Shape;137;p111"/>
          <p:cNvSpPr txBox="1">
            <a:spLocks noGrp="1"/>
          </p:cNvSpPr>
          <p:nvPr>
            <p:ph type="dt" idx="10"/>
          </p:nvPr>
        </p:nvSpPr>
        <p:spPr>
          <a:xfrm>
            <a:off x="5486400" y="6537327"/>
            <a:ext cx="2844800" cy="244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8" name="Google Shape;138;p111"/>
          <p:cNvSpPr txBox="1">
            <a:spLocks noGrp="1"/>
          </p:cNvSpPr>
          <p:nvPr>
            <p:ph type="sldNum" idx="12"/>
          </p:nvPr>
        </p:nvSpPr>
        <p:spPr>
          <a:xfrm>
            <a:off x="406400" y="6537327"/>
            <a:ext cx="711200" cy="244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noAutofit/>
          </a:bodyPr>
          <a:lstStyle>
            <a:lvl1pPr marL="0" marR="0" lvl="0" indent="0" algn="l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0" marR="0" lvl="1" indent="0" algn="l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0" marR="0" lvl="2" indent="0" algn="l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0" marR="0" lvl="3" indent="0" algn="l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0" marR="0" lvl="4" indent="0" algn="l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0" marR="0" lvl="5" indent="0" algn="l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0" marR="0" lvl="6" indent="0" algn="l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0" marR="0" lvl="7" indent="0" algn="l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0" marR="0" lvl="8" indent="0" algn="l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fld id="{00000000-1234-1234-1234-12341234123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39" name="Google Shape;139;p111"/>
          <p:cNvSpPr txBox="1">
            <a:spLocks noGrp="1"/>
          </p:cNvSpPr>
          <p:nvPr>
            <p:ph type="ftr" idx="11"/>
          </p:nvPr>
        </p:nvSpPr>
        <p:spPr>
          <a:xfrm>
            <a:off x="1219200" y="6537327"/>
            <a:ext cx="3860800" cy="244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112"/>
          <p:cNvSpPr txBox="1">
            <a:spLocks noGrp="1"/>
          </p:cNvSpPr>
          <p:nvPr>
            <p:ph type="title"/>
          </p:nvPr>
        </p:nvSpPr>
        <p:spPr>
          <a:xfrm>
            <a:off x="1117600" y="350837"/>
            <a:ext cx="9652000" cy="563563"/>
          </a:xfrm>
          <a:prstGeom prst="rect">
            <a:avLst/>
          </a:prstGeom>
          <a:noFill/>
          <a:ln>
            <a:noFill/>
          </a:ln>
          <a:effectLst>
            <a:outerShdw dist="28398" dir="1593903" algn="ctr" rotWithShape="0">
              <a:schemeClr val="lt1">
                <a:alpha val="49803"/>
              </a:schemeClr>
            </a:outerShdw>
          </a:effectLst>
        </p:spPr>
        <p:txBody>
          <a:bodyPr spcFirstLastPara="1" wrap="square" lIns="91423" tIns="45699" rIns="91423" bIns="45699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2" name="Google Shape;142;p112"/>
          <p:cNvSpPr txBox="1">
            <a:spLocks noGrp="1"/>
          </p:cNvSpPr>
          <p:nvPr>
            <p:ph type="dt" idx="10"/>
          </p:nvPr>
        </p:nvSpPr>
        <p:spPr>
          <a:xfrm>
            <a:off x="5486400" y="6537327"/>
            <a:ext cx="2844800" cy="244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3" name="Google Shape;143;p112"/>
          <p:cNvSpPr txBox="1">
            <a:spLocks noGrp="1"/>
          </p:cNvSpPr>
          <p:nvPr>
            <p:ph type="sldNum" idx="12"/>
          </p:nvPr>
        </p:nvSpPr>
        <p:spPr>
          <a:xfrm>
            <a:off x="406400" y="6537327"/>
            <a:ext cx="711200" cy="244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noAutofit/>
          </a:bodyPr>
          <a:lstStyle>
            <a:lvl1pPr marL="0" marR="0" lvl="0" indent="0" algn="l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0" marR="0" lvl="1" indent="0" algn="l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0" marR="0" lvl="2" indent="0" algn="l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0" marR="0" lvl="3" indent="0" algn="l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0" marR="0" lvl="4" indent="0" algn="l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0" marR="0" lvl="5" indent="0" algn="l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0" marR="0" lvl="6" indent="0" algn="l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0" marR="0" lvl="7" indent="0" algn="l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0" marR="0" lvl="8" indent="0" algn="l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fld id="{00000000-1234-1234-1234-12341234123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4" name="Google Shape;144;p112"/>
          <p:cNvSpPr txBox="1">
            <a:spLocks noGrp="1"/>
          </p:cNvSpPr>
          <p:nvPr>
            <p:ph type="ftr" idx="11"/>
          </p:nvPr>
        </p:nvSpPr>
        <p:spPr>
          <a:xfrm>
            <a:off x="1219200" y="6537327"/>
            <a:ext cx="3860800" cy="244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113"/>
          <p:cNvSpPr txBox="1">
            <a:spLocks noGrp="1"/>
          </p:cNvSpPr>
          <p:nvPr>
            <p:ph type="dt" idx="10"/>
          </p:nvPr>
        </p:nvSpPr>
        <p:spPr>
          <a:xfrm>
            <a:off x="5486400" y="6537327"/>
            <a:ext cx="2844800" cy="244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7" name="Google Shape;147;p113"/>
          <p:cNvSpPr txBox="1">
            <a:spLocks noGrp="1"/>
          </p:cNvSpPr>
          <p:nvPr>
            <p:ph type="sldNum" idx="12"/>
          </p:nvPr>
        </p:nvSpPr>
        <p:spPr>
          <a:xfrm>
            <a:off x="406400" y="6537327"/>
            <a:ext cx="711200" cy="244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noAutofit/>
          </a:bodyPr>
          <a:lstStyle>
            <a:lvl1pPr marL="0" marR="0" lvl="0" indent="0" algn="l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0" marR="0" lvl="1" indent="0" algn="l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0" marR="0" lvl="2" indent="0" algn="l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0" marR="0" lvl="3" indent="0" algn="l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0" marR="0" lvl="4" indent="0" algn="l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0" marR="0" lvl="5" indent="0" algn="l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0" marR="0" lvl="6" indent="0" algn="l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0" marR="0" lvl="7" indent="0" algn="l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0" marR="0" lvl="8" indent="0" algn="l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fld id="{00000000-1234-1234-1234-12341234123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8" name="Google Shape;148;p113"/>
          <p:cNvSpPr txBox="1">
            <a:spLocks noGrp="1"/>
          </p:cNvSpPr>
          <p:nvPr>
            <p:ph type="ftr" idx="11"/>
          </p:nvPr>
        </p:nvSpPr>
        <p:spPr>
          <a:xfrm>
            <a:off x="1219200" y="6537327"/>
            <a:ext cx="3860800" cy="244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114"/>
          <p:cNvSpPr txBox="1"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  <a:prstGeom prst="rect">
            <a:avLst/>
          </a:prstGeom>
          <a:noFill/>
          <a:ln>
            <a:noFill/>
          </a:ln>
          <a:effectLst>
            <a:outerShdw dist="28398" dir="1593903" algn="ctr" rotWithShape="0">
              <a:schemeClr val="lt1">
                <a:alpha val="49803"/>
              </a:schemeClr>
            </a:outerShdw>
          </a:effectLst>
        </p:spPr>
        <p:txBody>
          <a:bodyPr spcFirstLastPara="1" wrap="square" lIns="91423" tIns="45699" rIns="91423" bIns="45699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2000" b="1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1" name="Google Shape;151;p114"/>
          <p:cNvSpPr txBox="1">
            <a:spLocks noGrp="1"/>
          </p:cNvSpPr>
          <p:nvPr>
            <p:ph type="body" idx="1"/>
          </p:nvPr>
        </p:nvSpPr>
        <p:spPr>
          <a:xfrm>
            <a:off x="4766733" y="273053"/>
            <a:ext cx="6815667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noAutofit/>
          </a:bodyPr>
          <a:lstStyle>
            <a:lvl1pPr marL="457189" lvl="0" indent="-431789" algn="l">
              <a:spcBef>
                <a:spcPts val="640"/>
              </a:spcBef>
              <a:spcAft>
                <a:spcPts val="0"/>
              </a:spcAft>
              <a:buSzPts val="3200"/>
              <a:buChar char="❖"/>
              <a:defRPr sz="3200"/>
            </a:lvl1pPr>
            <a:lvl2pPr marL="914377" lvl="1" indent="-406390" algn="l">
              <a:spcBef>
                <a:spcPts val="560"/>
              </a:spcBef>
              <a:spcAft>
                <a:spcPts val="0"/>
              </a:spcAft>
              <a:buSzPts val="2800"/>
              <a:buChar char="▪"/>
              <a:defRPr sz="2800"/>
            </a:lvl2pPr>
            <a:lvl3pPr marL="1371566" lvl="2" indent="-380990" algn="l">
              <a:spcBef>
                <a:spcPts val="480"/>
              </a:spcBef>
              <a:spcAft>
                <a:spcPts val="0"/>
              </a:spcAft>
              <a:buSzPts val="2400"/>
              <a:buFont typeface="Arial"/>
              <a:buChar char="•"/>
              <a:defRPr sz="2400"/>
            </a:lvl3pPr>
            <a:lvl4pPr marL="1828754" lvl="3" indent="-355591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/>
            </a:lvl4pPr>
            <a:lvl5pPr marL="2285943" lvl="4" indent="-355591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5pPr>
            <a:lvl6pPr marL="2743131" lvl="5" indent="-355591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6pPr>
            <a:lvl7pPr marL="3200320" lvl="6" indent="-355591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7pPr>
            <a:lvl8pPr marL="3657509" lvl="7" indent="-355591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8pPr>
            <a:lvl9pPr marL="4114697" lvl="8" indent="-355591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9pPr>
          </a:lstStyle>
          <a:p>
            <a:endParaRPr/>
          </a:p>
        </p:txBody>
      </p:sp>
      <p:sp>
        <p:nvSpPr>
          <p:cNvPr id="152" name="Google Shape;152;p114"/>
          <p:cNvSpPr txBox="1">
            <a:spLocks noGrp="1"/>
          </p:cNvSpPr>
          <p:nvPr>
            <p:ph type="body" idx="2"/>
          </p:nvPr>
        </p:nvSpPr>
        <p:spPr>
          <a:xfrm>
            <a:off x="609602" y="1435102"/>
            <a:ext cx="4011084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noAutofit/>
          </a:bodyPr>
          <a:lstStyle>
            <a:lvl1pPr marL="457189" lvl="0" indent="-228594" algn="l">
              <a:spcBef>
                <a:spcPts val="280"/>
              </a:spcBef>
              <a:spcAft>
                <a:spcPts val="0"/>
              </a:spcAft>
              <a:buSzPts val="1400"/>
              <a:buNone/>
              <a:defRPr sz="1500"/>
            </a:lvl1pPr>
            <a:lvl2pPr marL="914377" lvl="1" indent="-228594" algn="l">
              <a:spcBef>
                <a:spcPts val="240"/>
              </a:spcBef>
              <a:spcAft>
                <a:spcPts val="0"/>
              </a:spcAft>
              <a:buSzPts val="1200"/>
              <a:buNone/>
              <a:defRPr sz="1200"/>
            </a:lvl2pPr>
            <a:lvl3pPr marL="1371566" lvl="2" indent="-228594" algn="l">
              <a:spcBef>
                <a:spcPts val="200"/>
              </a:spcBef>
              <a:spcAft>
                <a:spcPts val="0"/>
              </a:spcAft>
              <a:buSzPts val="1000"/>
              <a:buFont typeface="Arial"/>
              <a:buNone/>
              <a:defRPr sz="1100"/>
            </a:lvl3pPr>
            <a:lvl4pPr marL="1828754" lvl="3" indent="-228594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4pPr>
            <a:lvl5pPr marL="2285943" lvl="4" indent="-228594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5pPr>
            <a:lvl6pPr marL="2743131" lvl="5" indent="-228594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6pPr>
            <a:lvl7pPr marL="3200320" lvl="6" indent="-228594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7pPr>
            <a:lvl8pPr marL="3657509" lvl="7" indent="-228594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8pPr>
            <a:lvl9pPr marL="4114697" lvl="8" indent="-228594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9pPr>
          </a:lstStyle>
          <a:p>
            <a:endParaRPr/>
          </a:p>
        </p:txBody>
      </p:sp>
      <p:sp>
        <p:nvSpPr>
          <p:cNvPr id="153" name="Google Shape;153;p114"/>
          <p:cNvSpPr txBox="1">
            <a:spLocks noGrp="1"/>
          </p:cNvSpPr>
          <p:nvPr>
            <p:ph type="dt" idx="10"/>
          </p:nvPr>
        </p:nvSpPr>
        <p:spPr>
          <a:xfrm>
            <a:off x="5486400" y="6537327"/>
            <a:ext cx="2844800" cy="244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4" name="Google Shape;154;p114"/>
          <p:cNvSpPr txBox="1">
            <a:spLocks noGrp="1"/>
          </p:cNvSpPr>
          <p:nvPr>
            <p:ph type="sldNum" idx="12"/>
          </p:nvPr>
        </p:nvSpPr>
        <p:spPr>
          <a:xfrm>
            <a:off x="406400" y="6537327"/>
            <a:ext cx="711200" cy="244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noAutofit/>
          </a:bodyPr>
          <a:lstStyle>
            <a:lvl1pPr marL="0" marR="0" lvl="0" indent="0" algn="l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0" marR="0" lvl="1" indent="0" algn="l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0" marR="0" lvl="2" indent="0" algn="l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0" marR="0" lvl="3" indent="0" algn="l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0" marR="0" lvl="4" indent="0" algn="l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0" marR="0" lvl="5" indent="0" algn="l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0" marR="0" lvl="6" indent="0" algn="l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0" marR="0" lvl="7" indent="0" algn="l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0" marR="0" lvl="8" indent="0" algn="l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fld id="{00000000-1234-1234-1234-12341234123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5" name="Google Shape;155;p114"/>
          <p:cNvSpPr txBox="1">
            <a:spLocks noGrp="1"/>
          </p:cNvSpPr>
          <p:nvPr>
            <p:ph type="ftr" idx="11"/>
          </p:nvPr>
        </p:nvSpPr>
        <p:spPr>
          <a:xfrm>
            <a:off x="1219200" y="6537327"/>
            <a:ext cx="3860800" cy="244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115"/>
          <p:cNvSpPr txBox="1"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  <a:prstGeom prst="rect">
            <a:avLst/>
          </a:prstGeom>
          <a:noFill/>
          <a:ln>
            <a:noFill/>
          </a:ln>
          <a:effectLst>
            <a:outerShdw dist="28398" dir="1593903" algn="ctr" rotWithShape="0">
              <a:schemeClr val="lt1">
                <a:alpha val="49803"/>
              </a:schemeClr>
            </a:outerShdw>
          </a:effectLst>
        </p:spPr>
        <p:txBody>
          <a:bodyPr spcFirstLastPara="1" wrap="square" lIns="91423" tIns="45699" rIns="91423" bIns="45699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2000" b="1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8" name="Google Shape;158;p115"/>
          <p:cNvSpPr>
            <a:spLocks noGrp="1"/>
          </p:cNvSpPr>
          <p:nvPr>
            <p:ph type="pic" idx="2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noAutofit/>
          </a:bodyPr>
          <a:lstStyle>
            <a:lvl1pPr marR="0" lvl="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Noto Sans Symbols"/>
              <a:buNone/>
              <a:defRPr sz="3200" b="1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l" rtl="0">
              <a:spcBef>
                <a:spcPts val="56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Noto Sans Symbols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9" name="Google Shape;159;p115"/>
          <p:cNvSpPr txBox="1">
            <a:spLocks noGrp="1"/>
          </p:cNvSpPr>
          <p:nvPr>
            <p:ph type="body" idx="1"/>
          </p:nvPr>
        </p:nvSpPr>
        <p:spPr>
          <a:xfrm>
            <a:off x="2389717" y="5367338"/>
            <a:ext cx="7315200" cy="8048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noAutofit/>
          </a:bodyPr>
          <a:lstStyle>
            <a:lvl1pPr marL="457189" lvl="0" indent="-228594" algn="l">
              <a:spcBef>
                <a:spcPts val="280"/>
              </a:spcBef>
              <a:spcAft>
                <a:spcPts val="0"/>
              </a:spcAft>
              <a:buSzPts val="1400"/>
              <a:buNone/>
              <a:defRPr sz="1500"/>
            </a:lvl1pPr>
            <a:lvl2pPr marL="914377" lvl="1" indent="-228594" algn="l">
              <a:spcBef>
                <a:spcPts val="240"/>
              </a:spcBef>
              <a:spcAft>
                <a:spcPts val="0"/>
              </a:spcAft>
              <a:buSzPts val="1200"/>
              <a:buNone/>
              <a:defRPr sz="1200"/>
            </a:lvl2pPr>
            <a:lvl3pPr marL="1371566" lvl="2" indent="-228594" algn="l">
              <a:spcBef>
                <a:spcPts val="200"/>
              </a:spcBef>
              <a:spcAft>
                <a:spcPts val="0"/>
              </a:spcAft>
              <a:buSzPts val="1000"/>
              <a:buFont typeface="Arial"/>
              <a:buNone/>
              <a:defRPr sz="1100"/>
            </a:lvl3pPr>
            <a:lvl4pPr marL="1828754" lvl="3" indent="-228594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4pPr>
            <a:lvl5pPr marL="2285943" lvl="4" indent="-228594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5pPr>
            <a:lvl6pPr marL="2743131" lvl="5" indent="-228594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6pPr>
            <a:lvl7pPr marL="3200320" lvl="6" indent="-228594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7pPr>
            <a:lvl8pPr marL="3657509" lvl="7" indent="-228594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8pPr>
            <a:lvl9pPr marL="4114697" lvl="8" indent="-228594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9pPr>
          </a:lstStyle>
          <a:p>
            <a:endParaRPr/>
          </a:p>
        </p:txBody>
      </p:sp>
      <p:sp>
        <p:nvSpPr>
          <p:cNvPr id="160" name="Google Shape;160;p115"/>
          <p:cNvSpPr txBox="1">
            <a:spLocks noGrp="1"/>
          </p:cNvSpPr>
          <p:nvPr>
            <p:ph type="dt" idx="10"/>
          </p:nvPr>
        </p:nvSpPr>
        <p:spPr>
          <a:xfrm>
            <a:off x="5486400" y="6537327"/>
            <a:ext cx="2844800" cy="244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1" name="Google Shape;161;p115"/>
          <p:cNvSpPr txBox="1">
            <a:spLocks noGrp="1"/>
          </p:cNvSpPr>
          <p:nvPr>
            <p:ph type="sldNum" idx="12"/>
          </p:nvPr>
        </p:nvSpPr>
        <p:spPr>
          <a:xfrm>
            <a:off x="406400" y="6537327"/>
            <a:ext cx="711200" cy="244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noAutofit/>
          </a:bodyPr>
          <a:lstStyle>
            <a:lvl1pPr marL="0" marR="0" lvl="0" indent="0" algn="l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0" marR="0" lvl="1" indent="0" algn="l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0" marR="0" lvl="2" indent="0" algn="l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0" marR="0" lvl="3" indent="0" algn="l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0" marR="0" lvl="4" indent="0" algn="l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0" marR="0" lvl="5" indent="0" algn="l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0" marR="0" lvl="6" indent="0" algn="l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0" marR="0" lvl="7" indent="0" algn="l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0" marR="0" lvl="8" indent="0" algn="l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fld id="{00000000-1234-1234-1234-12341234123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2" name="Google Shape;162;p115"/>
          <p:cNvSpPr txBox="1">
            <a:spLocks noGrp="1"/>
          </p:cNvSpPr>
          <p:nvPr>
            <p:ph type="ftr" idx="11"/>
          </p:nvPr>
        </p:nvSpPr>
        <p:spPr>
          <a:xfrm>
            <a:off x="1219200" y="6537327"/>
            <a:ext cx="3860800" cy="244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116"/>
          <p:cNvSpPr txBox="1">
            <a:spLocks noGrp="1"/>
          </p:cNvSpPr>
          <p:nvPr>
            <p:ph type="title"/>
          </p:nvPr>
        </p:nvSpPr>
        <p:spPr>
          <a:xfrm>
            <a:off x="1117600" y="350837"/>
            <a:ext cx="9652000" cy="563563"/>
          </a:xfrm>
          <a:prstGeom prst="rect">
            <a:avLst/>
          </a:prstGeom>
          <a:noFill/>
          <a:ln>
            <a:noFill/>
          </a:ln>
          <a:effectLst>
            <a:outerShdw dist="28398" dir="1593903" algn="ctr" rotWithShape="0">
              <a:schemeClr val="lt1">
                <a:alpha val="49803"/>
              </a:schemeClr>
            </a:outerShdw>
          </a:effectLst>
        </p:spPr>
        <p:txBody>
          <a:bodyPr spcFirstLastPara="1" wrap="square" lIns="91423" tIns="45699" rIns="91423" bIns="45699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5" name="Google Shape;165;p116"/>
          <p:cNvSpPr txBox="1">
            <a:spLocks noGrp="1"/>
          </p:cNvSpPr>
          <p:nvPr>
            <p:ph type="body" idx="1"/>
          </p:nvPr>
        </p:nvSpPr>
        <p:spPr>
          <a:xfrm rot="5400000">
            <a:off x="3441700" y="-1816100"/>
            <a:ext cx="5105400" cy="1117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noAutofit/>
          </a:bodyPr>
          <a:lstStyle>
            <a:lvl1pPr marL="457189" lvl="0" indent="-342891" algn="l">
              <a:spcBef>
                <a:spcPts val="360"/>
              </a:spcBef>
              <a:spcAft>
                <a:spcPts val="0"/>
              </a:spcAft>
              <a:buSzPts val="1800"/>
              <a:buChar char="❖"/>
              <a:defRPr/>
            </a:lvl1pPr>
            <a:lvl2pPr marL="914377" lvl="1" indent="-342891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2pPr>
            <a:lvl3pPr marL="1371566" lvl="2" indent="-342891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3pPr>
            <a:lvl4pPr marL="1828754" lvl="3" indent="-342891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5943" lvl="4" indent="-342891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131" lvl="5" indent="-342891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320" lvl="6" indent="-342891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509" lvl="7" indent="-342891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697" lvl="8" indent="-342891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  <p:sp>
        <p:nvSpPr>
          <p:cNvPr id="166" name="Google Shape;166;p116"/>
          <p:cNvSpPr txBox="1">
            <a:spLocks noGrp="1"/>
          </p:cNvSpPr>
          <p:nvPr>
            <p:ph type="dt" idx="10"/>
          </p:nvPr>
        </p:nvSpPr>
        <p:spPr>
          <a:xfrm>
            <a:off x="5486400" y="6537327"/>
            <a:ext cx="2844800" cy="244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7" name="Google Shape;167;p116"/>
          <p:cNvSpPr txBox="1">
            <a:spLocks noGrp="1"/>
          </p:cNvSpPr>
          <p:nvPr>
            <p:ph type="sldNum" idx="12"/>
          </p:nvPr>
        </p:nvSpPr>
        <p:spPr>
          <a:xfrm>
            <a:off x="406400" y="6537327"/>
            <a:ext cx="711200" cy="244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noAutofit/>
          </a:bodyPr>
          <a:lstStyle>
            <a:lvl1pPr marL="0" marR="0" lvl="0" indent="0" algn="l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0" marR="0" lvl="1" indent="0" algn="l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0" marR="0" lvl="2" indent="0" algn="l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0" marR="0" lvl="3" indent="0" algn="l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0" marR="0" lvl="4" indent="0" algn="l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0" marR="0" lvl="5" indent="0" algn="l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0" marR="0" lvl="6" indent="0" algn="l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0" marR="0" lvl="7" indent="0" algn="l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0" marR="0" lvl="8" indent="0" algn="l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fld id="{00000000-1234-1234-1234-12341234123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8" name="Google Shape;168;p116"/>
          <p:cNvSpPr txBox="1">
            <a:spLocks noGrp="1"/>
          </p:cNvSpPr>
          <p:nvPr>
            <p:ph type="ftr" idx="11"/>
          </p:nvPr>
        </p:nvSpPr>
        <p:spPr>
          <a:xfrm>
            <a:off x="1219200" y="6537327"/>
            <a:ext cx="3860800" cy="244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01"/>
          <p:cNvSpPr txBox="1">
            <a:spLocks noGrp="1"/>
          </p:cNvSpPr>
          <p:nvPr>
            <p:ph type="title"/>
          </p:nvPr>
        </p:nvSpPr>
        <p:spPr>
          <a:xfrm>
            <a:off x="963084" y="4406904"/>
            <a:ext cx="103632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cap="none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01"/>
          <p:cNvSpPr txBox="1"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b" anchorCtr="0">
            <a:noAutofit/>
          </a:bodyPr>
          <a:lstStyle>
            <a:lvl1pPr marL="457189" lvl="0" indent="-228594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/>
            </a:lvl1pPr>
            <a:lvl2pPr marL="914377" lvl="1" indent="-228594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900"/>
            </a:lvl2pPr>
            <a:lvl3pPr marL="1371566" lvl="2" indent="-228594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/>
            </a:lvl3pPr>
            <a:lvl4pPr marL="1828754" lvl="3" indent="-228594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500"/>
            </a:lvl4pPr>
            <a:lvl5pPr marL="2285943" lvl="4" indent="-228594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500"/>
            </a:lvl5pPr>
            <a:lvl6pPr marL="2743131" lvl="5" indent="-228594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500"/>
            </a:lvl6pPr>
            <a:lvl7pPr marL="3200320" lvl="6" indent="-228594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500"/>
            </a:lvl7pPr>
            <a:lvl8pPr marL="3657509" lvl="7" indent="-228594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500"/>
            </a:lvl8pPr>
            <a:lvl9pPr marL="4114697" lvl="8" indent="-228594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500"/>
            </a:lvl9pPr>
          </a:lstStyle>
          <a:p>
            <a:endParaRPr/>
          </a:p>
        </p:txBody>
      </p:sp>
      <p:sp>
        <p:nvSpPr>
          <p:cNvPr id="32" name="Google Shape;32;p101"/>
          <p:cNvSpPr txBox="1">
            <a:spLocks noGrp="1"/>
          </p:cNvSpPr>
          <p:nvPr>
            <p:ph type="dt" idx="10"/>
          </p:nvPr>
        </p:nvSpPr>
        <p:spPr>
          <a:xfrm>
            <a:off x="609600" y="6245225"/>
            <a:ext cx="2844800" cy="4762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101"/>
          <p:cNvSpPr txBox="1">
            <a:spLocks noGrp="1"/>
          </p:cNvSpPr>
          <p:nvPr>
            <p:ph type="ftr" idx="11"/>
          </p:nvPr>
        </p:nvSpPr>
        <p:spPr>
          <a:xfrm>
            <a:off x="4165600" y="6245225"/>
            <a:ext cx="3860800" cy="4762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01"/>
          <p:cNvSpPr txBox="1">
            <a:spLocks noGrp="1"/>
          </p:cNvSpPr>
          <p:nvPr>
            <p:ph type="sldNum" idx="12"/>
          </p:nvPr>
        </p:nvSpPr>
        <p:spPr>
          <a:xfrm>
            <a:off x="8737600" y="6245225"/>
            <a:ext cx="2844800" cy="4762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noAutofit/>
          </a:bodyPr>
          <a:lstStyle>
            <a:lvl1pPr marL="0" marR="0" lvl="0" indent="0" algn="r">
              <a:spcBef>
                <a:spcPts val="0"/>
              </a:spcBef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spcBef>
                <a:spcPts val="0"/>
              </a:spcBef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spcBef>
                <a:spcPts val="0"/>
              </a:spcBef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spcBef>
                <a:spcPts val="0"/>
              </a:spcBef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spcBef>
                <a:spcPts val="0"/>
              </a:spcBef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spcBef>
                <a:spcPts val="0"/>
              </a:spcBef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spcBef>
                <a:spcPts val="0"/>
              </a:spcBef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spcBef>
                <a:spcPts val="0"/>
              </a:spcBef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spcBef>
                <a:spcPts val="0"/>
              </a:spcBef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117"/>
          <p:cNvSpPr txBox="1">
            <a:spLocks noGrp="1"/>
          </p:cNvSpPr>
          <p:nvPr>
            <p:ph type="title"/>
          </p:nvPr>
        </p:nvSpPr>
        <p:spPr>
          <a:xfrm rot="5400000">
            <a:off x="7198519" y="1940719"/>
            <a:ext cx="5973763" cy="2794000"/>
          </a:xfrm>
          <a:prstGeom prst="rect">
            <a:avLst/>
          </a:prstGeom>
          <a:noFill/>
          <a:ln>
            <a:noFill/>
          </a:ln>
          <a:effectLst>
            <a:outerShdw dist="28398" dir="1593903" algn="ctr" rotWithShape="0">
              <a:schemeClr val="lt1">
                <a:alpha val="49803"/>
              </a:schemeClr>
            </a:outerShdw>
          </a:effectLst>
        </p:spPr>
        <p:txBody>
          <a:bodyPr spcFirstLastPara="1" wrap="square" lIns="91423" tIns="45699" rIns="91423" bIns="45699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1" name="Google Shape;171;p117"/>
          <p:cNvSpPr txBox="1">
            <a:spLocks noGrp="1"/>
          </p:cNvSpPr>
          <p:nvPr>
            <p:ph type="body" idx="1"/>
          </p:nvPr>
        </p:nvSpPr>
        <p:spPr>
          <a:xfrm rot="5400000">
            <a:off x="1508919" y="-751681"/>
            <a:ext cx="5973763" cy="817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noAutofit/>
          </a:bodyPr>
          <a:lstStyle>
            <a:lvl1pPr marL="457189" lvl="0" indent="-342891" algn="l">
              <a:spcBef>
                <a:spcPts val="360"/>
              </a:spcBef>
              <a:spcAft>
                <a:spcPts val="0"/>
              </a:spcAft>
              <a:buSzPts val="1800"/>
              <a:buChar char="❖"/>
              <a:defRPr/>
            </a:lvl1pPr>
            <a:lvl2pPr marL="914377" lvl="1" indent="-342891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2pPr>
            <a:lvl3pPr marL="1371566" lvl="2" indent="-342891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3pPr>
            <a:lvl4pPr marL="1828754" lvl="3" indent="-342891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5943" lvl="4" indent="-342891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131" lvl="5" indent="-342891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320" lvl="6" indent="-342891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509" lvl="7" indent="-342891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697" lvl="8" indent="-342891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  <p:sp>
        <p:nvSpPr>
          <p:cNvPr id="172" name="Google Shape;172;p117"/>
          <p:cNvSpPr txBox="1">
            <a:spLocks noGrp="1"/>
          </p:cNvSpPr>
          <p:nvPr>
            <p:ph type="dt" idx="10"/>
          </p:nvPr>
        </p:nvSpPr>
        <p:spPr>
          <a:xfrm>
            <a:off x="5486400" y="6537327"/>
            <a:ext cx="2844800" cy="244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3" name="Google Shape;173;p117"/>
          <p:cNvSpPr txBox="1">
            <a:spLocks noGrp="1"/>
          </p:cNvSpPr>
          <p:nvPr>
            <p:ph type="sldNum" idx="12"/>
          </p:nvPr>
        </p:nvSpPr>
        <p:spPr>
          <a:xfrm>
            <a:off x="406400" y="6537327"/>
            <a:ext cx="711200" cy="244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noAutofit/>
          </a:bodyPr>
          <a:lstStyle>
            <a:lvl1pPr marL="0" marR="0" lvl="0" indent="0" algn="l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0" marR="0" lvl="1" indent="0" algn="l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0" marR="0" lvl="2" indent="0" algn="l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0" marR="0" lvl="3" indent="0" algn="l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0" marR="0" lvl="4" indent="0" algn="l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0" marR="0" lvl="5" indent="0" algn="l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0" marR="0" lvl="6" indent="0" algn="l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0" marR="0" lvl="7" indent="0" algn="l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0" marR="0" lvl="8" indent="0" algn="l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fld id="{00000000-1234-1234-1234-12341234123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4" name="Google Shape;174;p117"/>
          <p:cNvSpPr txBox="1">
            <a:spLocks noGrp="1"/>
          </p:cNvSpPr>
          <p:nvPr>
            <p:ph type="ftr" idx="11"/>
          </p:nvPr>
        </p:nvSpPr>
        <p:spPr>
          <a:xfrm>
            <a:off x="1219200" y="6537327"/>
            <a:ext cx="3860800" cy="244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таблица" type="tbl">
  <p:cSld name="TABLE"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118"/>
          <p:cNvSpPr txBox="1">
            <a:spLocks noGrp="1"/>
          </p:cNvSpPr>
          <p:nvPr>
            <p:ph type="title"/>
          </p:nvPr>
        </p:nvSpPr>
        <p:spPr>
          <a:xfrm>
            <a:off x="1117600" y="350837"/>
            <a:ext cx="9652000" cy="563563"/>
          </a:xfrm>
          <a:prstGeom prst="rect">
            <a:avLst/>
          </a:prstGeom>
          <a:noFill/>
          <a:ln>
            <a:noFill/>
          </a:ln>
          <a:effectLst>
            <a:outerShdw dist="28398" dir="1593903" algn="ctr" rotWithShape="0">
              <a:schemeClr val="lt1">
                <a:alpha val="49803"/>
              </a:schemeClr>
            </a:outerShdw>
          </a:effectLst>
        </p:spPr>
        <p:txBody>
          <a:bodyPr spcFirstLastPara="1" wrap="square" lIns="91423" tIns="45699" rIns="91423" bIns="45699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7" name="Google Shape;177;p118"/>
          <p:cNvSpPr txBox="1">
            <a:spLocks noGrp="1"/>
          </p:cNvSpPr>
          <p:nvPr>
            <p:ph type="dt" idx="10"/>
          </p:nvPr>
        </p:nvSpPr>
        <p:spPr>
          <a:xfrm>
            <a:off x="5486400" y="6537327"/>
            <a:ext cx="2844800" cy="244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8" name="Google Shape;178;p118"/>
          <p:cNvSpPr txBox="1">
            <a:spLocks noGrp="1"/>
          </p:cNvSpPr>
          <p:nvPr>
            <p:ph type="sldNum" idx="12"/>
          </p:nvPr>
        </p:nvSpPr>
        <p:spPr>
          <a:xfrm>
            <a:off x="406400" y="6537327"/>
            <a:ext cx="711200" cy="244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noAutofit/>
          </a:bodyPr>
          <a:lstStyle>
            <a:lvl1pPr marL="0" marR="0" lvl="0" indent="0" algn="l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0" marR="0" lvl="1" indent="0" algn="l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0" marR="0" lvl="2" indent="0" algn="l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0" marR="0" lvl="3" indent="0" algn="l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0" marR="0" lvl="4" indent="0" algn="l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0" marR="0" lvl="5" indent="0" algn="l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0" marR="0" lvl="6" indent="0" algn="l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0" marR="0" lvl="7" indent="0" algn="l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0" marR="0" lvl="8" indent="0" algn="l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fld id="{00000000-1234-1234-1234-12341234123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9" name="Google Shape;179;p118"/>
          <p:cNvSpPr txBox="1">
            <a:spLocks noGrp="1"/>
          </p:cNvSpPr>
          <p:nvPr>
            <p:ph type="ftr" idx="11"/>
          </p:nvPr>
        </p:nvSpPr>
        <p:spPr>
          <a:xfrm>
            <a:off x="1219200" y="6537327"/>
            <a:ext cx="3860800" cy="244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диаграмма" type="chart">
  <p:cSld name="CHART"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119"/>
          <p:cNvSpPr txBox="1">
            <a:spLocks noGrp="1"/>
          </p:cNvSpPr>
          <p:nvPr>
            <p:ph type="title"/>
          </p:nvPr>
        </p:nvSpPr>
        <p:spPr>
          <a:xfrm>
            <a:off x="1117600" y="350837"/>
            <a:ext cx="9652000" cy="563563"/>
          </a:xfrm>
          <a:prstGeom prst="rect">
            <a:avLst/>
          </a:prstGeom>
          <a:noFill/>
          <a:ln>
            <a:noFill/>
          </a:ln>
          <a:effectLst>
            <a:outerShdw dist="28398" dir="1593903" algn="ctr" rotWithShape="0">
              <a:schemeClr val="lt1">
                <a:alpha val="49803"/>
              </a:schemeClr>
            </a:outerShdw>
          </a:effectLst>
        </p:spPr>
        <p:txBody>
          <a:bodyPr spcFirstLastPara="1" wrap="square" lIns="91423" tIns="45699" rIns="91423" bIns="45699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2" name="Google Shape;182;p119"/>
          <p:cNvSpPr>
            <a:spLocks noGrp="1"/>
          </p:cNvSpPr>
          <p:nvPr>
            <p:ph type="chart" idx="2"/>
          </p:nvPr>
        </p:nvSpPr>
        <p:spPr>
          <a:xfrm>
            <a:off x="406400" y="1219200"/>
            <a:ext cx="11176000" cy="510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noAutofit/>
          </a:bodyPr>
          <a:lstStyle>
            <a:lvl1pPr marR="0" lvl="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oto Sans Symbols"/>
              <a:buChar char="❖"/>
              <a:defRPr sz="2800" b="1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l" rtl="0">
              <a:spcBef>
                <a:spcPts val="56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Noto Sans Symbols"/>
              <a:buChar char="▪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3" name="Google Shape;183;p119"/>
          <p:cNvSpPr txBox="1">
            <a:spLocks noGrp="1"/>
          </p:cNvSpPr>
          <p:nvPr>
            <p:ph type="dt" idx="10"/>
          </p:nvPr>
        </p:nvSpPr>
        <p:spPr>
          <a:xfrm>
            <a:off x="5486400" y="6537327"/>
            <a:ext cx="2844800" cy="244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4" name="Google Shape;184;p119"/>
          <p:cNvSpPr txBox="1">
            <a:spLocks noGrp="1"/>
          </p:cNvSpPr>
          <p:nvPr>
            <p:ph type="sldNum" idx="12"/>
          </p:nvPr>
        </p:nvSpPr>
        <p:spPr>
          <a:xfrm>
            <a:off x="406400" y="6537327"/>
            <a:ext cx="711200" cy="244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noAutofit/>
          </a:bodyPr>
          <a:lstStyle>
            <a:lvl1pPr marL="0" marR="0" lvl="0" indent="0" algn="l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0" marR="0" lvl="1" indent="0" algn="l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0" marR="0" lvl="2" indent="0" algn="l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0" marR="0" lvl="3" indent="0" algn="l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0" marR="0" lvl="4" indent="0" algn="l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0" marR="0" lvl="5" indent="0" algn="l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0" marR="0" lvl="6" indent="0" algn="l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0" marR="0" lvl="7" indent="0" algn="l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0" marR="0" lvl="8" indent="0" algn="l">
              <a:spcBef>
                <a:spcPts val="0"/>
              </a:spcBef>
              <a:buNone/>
              <a:defRPr sz="11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fld id="{00000000-1234-1234-1234-12341234123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85" name="Google Shape;185;p119"/>
          <p:cNvSpPr txBox="1">
            <a:spLocks noGrp="1"/>
          </p:cNvSpPr>
          <p:nvPr>
            <p:ph type="ftr" idx="11"/>
          </p:nvPr>
        </p:nvSpPr>
        <p:spPr>
          <a:xfrm>
            <a:off x="1219200" y="6537327"/>
            <a:ext cx="3860800" cy="244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Пользовательский макет">
  <p:cSld name="3_Пользовательский макет"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85"/>
          <p:cNvSpPr txBox="1">
            <a:spLocks noGrp="1"/>
          </p:cNvSpPr>
          <p:nvPr>
            <p:ph type="title"/>
          </p:nvPr>
        </p:nvSpPr>
        <p:spPr>
          <a:xfrm>
            <a:off x="623392" y="476672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0" name="Google Shape;210;p85"/>
          <p:cNvSpPr txBox="1">
            <a:spLocks noGrp="1"/>
          </p:cNvSpPr>
          <p:nvPr>
            <p:ph type="dt" idx="10"/>
          </p:nvPr>
        </p:nvSpPr>
        <p:spPr>
          <a:xfrm>
            <a:off x="609600" y="6245248"/>
            <a:ext cx="2844800" cy="4762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1" name="Google Shape;211;p85"/>
          <p:cNvSpPr txBox="1">
            <a:spLocks noGrp="1"/>
          </p:cNvSpPr>
          <p:nvPr>
            <p:ph type="ftr" idx="11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2" name="Google Shape;212;p85"/>
          <p:cNvSpPr txBox="1">
            <a:spLocks noGrp="1"/>
          </p:cNvSpPr>
          <p:nvPr>
            <p:ph type="sldNum" idx="12"/>
          </p:nvPr>
        </p:nvSpPr>
        <p:spPr>
          <a:xfrm>
            <a:off x="8737600" y="6248400"/>
            <a:ext cx="2844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b" anchorCtr="0">
            <a:noAutofit/>
          </a:bodyPr>
          <a:lstStyle>
            <a:lvl1pPr marL="0" marR="0" lvl="0" indent="0" algn="r">
              <a:spcBef>
                <a:spcPts val="0"/>
              </a:spcBef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L="0" marR="0" lvl="1" indent="0" algn="r">
              <a:spcBef>
                <a:spcPts val="0"/>
              </a:spcBef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2pPr>
            <a:lvl3pPr marL="0" marR="0" lvl="2" indent="0" algn="r">
              <a:spcBef>
                <a:spcPts val="0"/>
              </a:spcBef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3pPr>
            <a:lvl4pPr marL="0" marR="0" lvl="3" indent="0" algn="r">
              <a:spcBef>
                <a:spcPts val="0"/>
              </a:spcBef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4pPr>
            <a:lvl5pPr marL="0" marR="0" lvl="4" indent="0" algn="r">
              <a:spcBef>
                <a:spcPts val="0"/>
              </a:spcBef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5pPr>
            <a:lvl6pPr marL="0" marR="0" lvl="5" indent="0" algn="r">
              <a:spcBef>
                <a:spcPts val="0"/>
              </a:spcBef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6pPr>
            <a:lvl7pPr marL="0" marR="0" lvl="6" indent="0" algn="r">
              <a:spcBef>
                <a:spcPts val="0"/>
              </a:spcBef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7pPr>
            <a:lvl8pPr marL="0" marR="0" lvl="7" indent="0" algn="r">
              <a:spcBef>
                <a:spcPts val="0"/>
              </a:spcBef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8pPr>
            <a:lvl9pPr marL="0" marR="0" lvl="8" indent="0" algn="r">
              <a:spcBef>
                <a:spcPts val="0"/>
              </a:spcBef>
              <a:buNone/>
              <a:def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defRPr>
            </a:lvl9pPr>
          </a:lstStyle>
          <a:p>
            <a:fld id="{00000000-1234-1234-1234-1234123412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266744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84"/>
          <p:cNvSpPr txBox="1">
            <a:spLocks noGrp="1"/>
          </p:cNvSpPr>
          <p:nvPr>
            <p:ph type="title"/>
          </p:nvPr>
        </p:nvSpPr>
        <p:spPr>
          <a:xfrm>
            <a:off x="609600" y="457200"/>
            <a:ext cx="10972800" cy="13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4" name="Google Shape;204;p84"/>
          <p:cNvSpPr txBox="1">
            <a:spLocks noGrp="1"/>
          </p:cNvSpPr>
          <p:nvPr>
            <p:ph type="body" idx="1"/>
          </p:nvPr>
        </p:nvSpPr>
        <p:spPr>
          <a:xfrm>
            <a:off x="609600" y="1981200"/>
            <a:ext cx="10972800" cy="388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noAutofit/>
          </a:bodyPr>
          <a:lstStyle>
            <a:lvl1pPr marL="457189" lvl="0" indent="-314317" algn="l">
              <a:spcBef>
                <a:spcPts val="360"/>
              </a:spcBef>
              <a:spcAft>
                <a:spcPts val="0"/>
              </a:spcAft>
              <a:buSzPts val="1350"/>
              <a:buChar char="■"/>
              <a:defRPr/>
            </a:lvl1pPr>
            <a:lvl2pPr marL="914377" lvl="1" indent="-320032" algn="l">
              <a:spcBef>
                <a:spcPts val="360"/>
              </a:spcBef>
              <a:spcAft>
                <a:spcPts val="0"/>
              </a:spcAft>
              <a:buSzPts val="1440"/>
              <a:buChar char="◻"/>
              <a:defRPr/>
            </a:lvl2pPr>
            <a:lvl3pPr marL="1371566" lvl="2" indent="-302887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marL="1828754" lvl="3" indent="-308603" algn="l">
              <a:spcBef>
                <a:spcPts val="360"/>
              </a:spcBef>
              <a:spcAft>
                <a:spcPts val="0"/>
              </a:spcAft>
              <a:buSzPts val="1260"/>
              <a:buChar char="◻"/>
              <a:defRPr/>
            </a:lvl4pPr>
            <a:lvl5pPr marL="2285943" lvl="4" indent="-342891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5pPr>
            <a:lvl6pPr marL="2743131" lvl="5" indent="-342891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6pPr>
            <a:lvl7pPr marL="3200320" lvl="6" indent="-342891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7pPr>
            <a:lvl8pPr marL="3657509" lvl="7" indent="-342891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8pPr>
            <a:lvl9pPr marL="4114697" lvl="8" indent="-342891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9pPr>
          </a:lstStyle>
          <a:p>
            <a:endParaRPr/>
          </a:p>
        </p:txBody>
      </p:sp>
      <p:sp>
        <p:nvSpPr>
          <p:cNvPr id="205" name="Google Shape;205;p84"/>
          <p:cNvSpPr txBox="1">
            <a:spLocks noGrp="1"/>
          </p:cNvSpPr>
          <p:nvPr>
            <p:ph type="ftr" idx="11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6" name="Google Shape;206;p84"/>
          <p:cNvSpPr txBox="1">
            <a:spLocks noGrp="1"/>
          </p:cNvSpPr>
          <p:nvPr>
            <p:ph type="sldNum" idx="12"/>
          </p:nvPr>
        </p:nvSpPr>
        <p:spPr>
          <a:xfrm>
            <a:off x="8737600" y="6248400"/>
            <a:ext cx="2844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b" anchorCtr="0">
            <a:noAutofit/>
          </a:bodyPr>
          <a:lstStyle>
            <a:lvl1pPr marL="0" marR="0" lvl="0" indent="0" algn="r">
              <a:spcBef>
                <a:spcPts val="0"/>
              </a:spcBef>
              <a:buNone/>
              <a:defRPr sz="1200">
                <a:solidFill>
                  <a:srgbClr val="000000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L="0" marR="0" lvl="1" indent="0" algn="r">
              <a:spcBef>
                <a:spcPts val="0"/>
              </a:spcBef>
              <a:buNone/>
              <a:defRPr sz="1200">
                <a:solidFill>
                  <a:srgbClr val="000000"/>
                </a:solidFill>
                <a:latin typeface="Arial Black"/>
                <a:ea typeface="Arial Black"/>
                <a:cs typeface="Arial Black"/>
                <a:sym typeface="Arial Black"/>
              </a:defRPr>
            </a:lvl2pPr>
            <a:lvl3pPr marL="0" marR="0" lvl="2" indent="0" algn="r">
              <a:spcBef>
                <a:spcPts val="0"/>
              </a:spcBef>
              <a:buNone/>
              <a:defRPr sz="1200">
                <a:solidFill>
                  <a:srgbClr val="000000"/>
                </a:solidFill>
                <a:latin typeface="Arial Black"/>
                <a:ea typeface="Arial Black"/>
                <a:cs typeface="Arial Black"/>
                <a:sym typeface="Arial Black"/>
              </a:defRPr>
            </a:lvl3pPr>
            <a:lvl4pPr marL="0" marR="0" lvl="3" indent="0" algn="r">
              <a:spcBef>
                <a:spcPts val="0"/>
              </a:spcBef>
              <a:buNone/>
              <a:defRPr sz="1200">
                <a:solidFill>
                  <a:srgbClr val="000000"/>
                </a:solidFill>
                <a:latin typeface="Arial Black"/>
                <a:ea typeface="Arial Black"/>
                <a:cs typeface="Arial Black"/>
                <a:sym typeface="Arial Black"/>
              </a:defRPr>
            </a:lvl4pPr>
            <a:lvl5pPr marL="0" marR="0" lvl="4" indent="0" algn="r">
              <a:spcBef>
                <a:spcPts val="0"/>
              </a:spcBef>
              <a:buNone/>
              <a:defRPr sz="1200">
                <a:solidFill>
                  <a:srgbClr val="000000"/>
                </a:solidFill>
                <a:latin typeface="Arial Black"/>
                <a:ea typeface="Arial Black"/>
                <a:cs typeface="Arial Black"/>
                <a:sym typeface="Arial Black"/>
              </a:defRPr>
            </a:lvl5pPr>
            <a:lvl6pPr marL="0" marR="0" lvl="5" indent="0" algn="r">
              <a:spcBef>
                <a:spcPts val="0"/>
              </a:spcBef>
              <a:buNone/>
              <a:defRPr sz="1200">
                <a:solidFill>
                  <a:srgbClr val="000000"/>
                </a:solidFill>
                <a:latin typeface="Arial Black"/>
                <a:ea typeface="Arial Black"/>
                <a:cs typeface="Arial Black"/>
                <a:sym typeface="Arial Black"/>
              </a:defRPr>
            </a:lvl6pPr>
            <a:lvl7pPr marL="0" marR="0" lvl="6" indent="0" algn="r">
              <a:spcBef>
                <a:spcPts val="0"/>
              </a:spcBef>
              <a:buNone/>
              <a:defRPr sz="1200">
                <a:solidFill>
                  <a:srgbClr val="000000"/>
                </a:solidFill>
                <a:latin typeface="Arial Black"/>
                <a:ea typeface="Arial Black"/>
                <a:cs typeface="Arial Black"/>
                <a:sym typeface="Arial Black"/>
              </a:defRPr>
            </a:lvl7pPr>
            <a:lvl8pPr marL="0" marR="0" lvl="7" indent="0" algn="r">
              <a:spcBef>
                <a:spcPts val="0"/>
              </a:spcBef>
              <a:buNone/>
              <a:defRPr sz="1200">
                <a:solidFill>
                  <a:srgbClr val="000000"/>
                </a:solidFill>
                <a:latin typeface="Arial Black"/>
                <a:ea typeface="Arial Black"/>
                <a:cs typeface="Arial Black"/>
                <a:sym typeface="Arial Black"/>
              </a:defRPr>
            </a:lvl8pPr>
            <a:lvl9pPr marL="0" marR="0" lvl="8" indent="0" algn="r">
              <a:spcBef>
                <a:spcPts val="0"/>
              </a:spcBef>
              <a:buNone/>
              <a:defRPr sz="1200">
                <a:solidFill>
                  <a:srgbClr val="000000"/>
                </a:solidFill>
                <a:latin typeface="Arial Black"/>
                <a:ea typeface="Arial Black"/>
                <a:cs typeface="Arial Black"/>
                <a:sym typeface="Arial Black"/>
              </a:defRPr>
            </a:lvl9pPr>
          </a:lstStyle>
          <a:p>
            <a:fld id="{00000000-1234-1234-1234-12341234123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07" name="Google Shape;207;p84"/>
          <p:cNvSpPr txBox="1">
            <a:spLocks noGrp="1"/>
          </p:cNvSpPr>
          <p:nvPr>
            <p:ph type="dt" idx="10"/>
          </p:nvPr>
        </p:nvSpPr>
        <p:spPr>
          <a:xfrm>
            <a:off x="609600" y="6245248"/>
            <a:ext cx="2844800" cy="4762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90"/>
          <p:cNvSpPr txBox="1">
            <a:spLocks noGrp="1"/>
          </p:cNvSpPr>
          <p:nvPr>
            <p:ph type="title"/>
          </p:nvPr>
        </p:nvSpPr>
        <p:spPr>
          <a:xfrm>
            <a:off x="963084" y="4406924"/>
            <a:ext cx="103632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cap="none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9" name="Google Shape;239;p90"/>
          <p:cNvSpPr txBox="1"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b" anchorCtr="0">
            <a:noAutofit/>
          </a:bodyPr>
          <a:lstStyle>
            <a:lvl1pPr marL="457189" lvl="0" indent="-228594" algn="l">
              <a:spcBef>
                <a:spcPts val="400"/>
              </a:spcBef>
              <a:spcAft>
                <a:spcPts val="0"/>
              </a:spcAft>
              <a:buSzPts val="1500"/>
              <a:buNone/>
              <a:defRPr sz="2000"/>
            </a:lvl1pPr>
            <a:lvl2pPr marL="914377" lvl="1" indent="-228594" algn="l">
              <a:spcBef>
                <a:spcPts val="380"/>
              </a:spcBef>
              <a:spcAft>
                <a:spcPts val="0"/>
              </a:spcAft>
              <a:buSzPts val="1520"/>
              <a:buNone/>
              <a:defRPr sz="1900"/>
            </a:lvl2pPr>
            <a:lvl3pPr marL="1371566" lvl="2" indent="-228594" algn="l">
              <a:spcBef>
                <a:spcPts val="320"/>
              </a:spcBef>
              <a:spcAft>
                <a:spcPts val="0"/>
              </a:spcAft>
              <a:buSzPts val="1040"/>
              <a:buNone/>
              <a:defRPr sz="1600"/>
            </a:lvl3pPr>
            <a:lvl4pPr marL="1828754" lvl="3" indent="-228594" algn="l">
              <a:spcBef>
                <a:spcPts val="300"/>
              </a:spcBef>
              <a:spcAft>
                <a:spcPts val="0"/>
              </a:spcAft>
              <a:buSzPts val="1050"/>
              <a:buNone/>
              <a:defRPr sz="1500"/>
            </a:lvl4pPr>
            <a:lvl5pPr marL="2285943" lvl="4" indent="-228594" algn="l">
              <a:spcBef>
                <a:spcPts val="300"/>
              </a:spcBef>
              <a:spcAft>
                <a:spcPts val="0"/>
              </a:spcAft>
              <a:buSzPts val="1500"/>
              <a:buNone/>
              <a:defRPr sz="1500"/>
            </a:lvl5pPr>
            <a:lvl6pPr marL="2743131" lvl="5" indent="-228594" algn="l">
              <a:spcBef>
                <a:spcPts val="300"/>
              </a:spcBef>
              <a:spcAft>
                <a:spcPts val="0"/>
              </a:spcAft>
              <a:buSzPts val="1500"/>
              <a:buNone/>
              <a:defRPr sz="1500"/>
            </a:lvl6pPr>
            <a:lvl7pPr marL="3200320" lvl="6" indent="-228594" algn="l">
              <a:spcBef>
                <a:spcPts val="300"/>
              </a:spcBef>
              <a:spcAft>
                <a:spcPts val="0"/>
              </a:spcAft>
              <a:buSzPts val="1500"/>
              <a:buNone/>
              <a:defRPr sz="1500"/>
            </a:lvl7pPr>
            <a:lvl8pPr marL="3657509" lvl="7" indent="-228594" algn="l">
              <a:spcBef>
                <a:spcPts val="300"/>
              </a:spcBef>
              <a:spcAft>
                <a:spcPts val="0"/>
              </a:spcAft>
              <a:buSzPts val="1500"/>
              <a:buNone/>
              <a:defRPr sz="1500"/>
            </a:lvl8pPr>
            <a:lvl9pPr marL="4114697" lvl="8" indent="-228594" algn="l">
              <a:spcBef>
                <a:spcPts val="300"/>
              </a:spcBef>
              <a:spcAft>
                <a:spcPts val="0"/>
              </a:spcAft>
              <a:buSzPts val="1500"/>
              <a:buNone/>
              <a:defRPr sz="1500"/>
            </a:lvl9pPr>
          </a:lstStyle>
          <a:p>
            <a:endParaRPr/>
          </a:p>
        </p:txBody>
      </p:sp>
      <p:sp>
        <p:nvSpPr>
          <p:cNvPr id="240" name="Google Shape;240;p90"/>
          <p:cNvSpPr txBox="1">
            <a:spLocks noGrp="1"/>
          </p:cNvSpPr>
          <p:nvPr>
            <p:ph type="ftr" idx="11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1" name="Google Shape;241;p90"/>
          <p:cNvSpPr txBox="1">
            <a:spLocks noGrp="1"/>
          </p:cNvSpPr>
          <p:nvPr>
            <p:ph type="sldNum" idx="12"/>
          </p:nvPr>
        </p:nvSpPr>
        <p:spPr>
          <a:xfrm>
            <a:off x="8737600" y="6248400"/>
            <a:ext cx="2844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b" anchorCtr="0">
            <a:noAutofit/>
          </a:bodyPr>
          <a:lstStyle>
            <a:lvl1pPr marL="0" marR="0" lvl="0" indent="0" algn="r">
              <a:spcBef>
                <a:spcPts val="0"/>
              </a:spcBef>
              <a:buNone/>
              <a:defRPr sz="1200">
                <a:solidFill>
                  <a:srgbClr val="000000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L="0" marR="0" lvl="1" indent="0" algn="r">
              <a:spcBef>
                <a:spcPts val="0"/>
              </a:spcBef>
              <a:buNone/>
              <a:defRPr sz="1200">
                <a:solidFill>
                  <a:srgbClr val="000000"/>
                </a:solidFill>
                <a:latin typeface="Arial Black"/>
                <a:ea typeface="Arial Black"/>
                <a:cs typeface="Arial Black"/>
                <a:sym typeface="Arial Black"/>
              </a:defRPr>
            </a:lvl2pPr>
            <a:lvl3pPr marL="0" marR="0" lvl="2" indent="0" algn="r">
              <a:spcBef>
                <a:spcPts val="0"/>
              </a:spcBef>
              <a:buNone/>
              <a:defRPr sz="1200">
                <a:solidFill>
                  <a:srgbClr val="000000"/>
                </a:solidFill>
                <a:latin typeface="Arial Black"/>
                <a:ea typeface="Arial Black"/>
                <a:cs typeface="Arial Black"/>
                <a:sym typeface="Arial Black"/>
              </a:defRPr>
            </a:lvl3pPr>
            <a:lvl4pPr marL="0" marR="0" lvl="3" indent="0" algn="r">
              <a:spcBef>
                <a:spcPts val="0"/>
              </a:spcBef>
              <a:buNone/>
              <a:defRPr sz="1200">
                <a:solidFill>
                  <a:srgbClr val="000000"/>
                </a:solidFill>
                <a:latin typeface="Arial Black"/>
                <a:ea typeface="Arial Black"/>
                <a:cs typeface="Arial Black"/>
                <a:sym typeface="Arial Black"/>
              </a:defRPr>
            </a:lvl4pPr>
            <a:lvl5pPr marL="0" marR="0" lvl="4" indent="0" algn="r">
              <a:spcBef>
                <a:spcPts val="0"/>
              </a:spcBef>
              <a:buNone/>
              <a:defRPr sz="1200">
                <a:solidFill>
                  <a:srgbClr val="000000"/>
                </a:solidFill>
                <a:latin typeface="Arial Black"/>
                <a:ea typeface="Arial Black"/>
                <a:cs typeface="Arial Black"/>
                <a:sym typeface="Arial Black"/>
              </a:defRPr>
            </a:lvl5pPr>
            <a:lvl6pPr marL="0" marR="0" lvl="5" indent="0" algn="r">
              <a:spcBef>
                <a:spcPts val="0"/>
              </a:spcBef>
              <a:buNone/>
              <a:defRPr sz="1200">
                <a:solidFill>
                  <a:srgbClr val="000000"/>
                </a:solidFill>
                <a:latin typeface="Arial Black"/>
                <a:ea typeface="Arial Black"/>
                <a:cs typeface="Arial Black"/>
                <a:sym typeface="Arial Black"/>
              </a:defRPr>
            </a:lvl6pPr>
            <a:lvl7pPr marL="0" marR="0" lvl="6" indent="0" algn="r">
              <a:spcBef>
                <a:spcPts val="0"/>
              </a:spcBef>
              <a:buNone/>
              <a:defRPr sz="1200">
                <a:solidFill>
                  <a:srgbClr val="000000"/>
                </a:solidFill>
                <a:latin typeface="Arial Black"/>
                <a:ea typeface="Arial Black"/>
                <a:cs typeface="Arial Black"/>
                <a:sym typeface="Arial Black"/>
              </a:defRPr>
            </a:lvl7pPr>
            <a:lvl8pPr marL="0" marR="0" lvl="7" indent="0" algn="r">
              <a:spcBef>
                <a:spcPts val="0"/>
              </a:spcBef>
              <a:buNone/>
              <a:defRPr sz="1200">
                <a:solidFill>
                  <a:srgbClr val="000000"/>
                </a:solidFill>
                <a:latin typeface="Arial Black"/>
                <a:ea typeface="Arial Black"/>
                <a:cs typeface="Arial Black"/>
                <a:sym typeface="Arial Black"/>
              </a:defRPr>
            </a:lvl8pPr>
            <a:lvl9pPr marL="0" marR="0" lvl="8" indent="0" algn="r">
              <a:spcBef>
                <a:spcPts val="0"/>
              </a:spcBef>
              <a:buNone/>
              <a:defRPr sz="1200">
                <a:solidFill>
                  <a:srgbClr val="000000"/>
                </a:solidFill>
                <a:latin typeface="Arial Black"/>
                <a:ea typeface="Arial Black"/>
                <a:cs typeface="Arial Black"/>
                <a:sym typeface="Arial Black"/>
              </a:defRPr>
            </a:lvl9pPr>
          </a:lstStyle>
          <a:p>
            <a:fld id="{00000000-1234-1234-1234-12341234123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2" name="Google Shape;242;p90"/>
          <p:cNvSpPr txBox="1">
            <a:spLocks noGrp="1"/>
          </p:cNvSpPr>
          <p:nvPr>
            <p:ph type="dt" idx="10"/>
          </p:nvPr>
        </p:nvSpPr>
        <p:spPr>
          <a:xfrm>
            <a:off x="609600" y="6245248"/>
            <a:ext cx="2844800" cy="4762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91"/>
          <p:cNvSpPr txBox="1">
            <a:spLocks noGrp="1"/>
          </p:cNvSpPr>
          <p:nvPr>
            <p:ph type="title"/>
          </p:nvPr>
        </p:nvSpPr>
        <p:spPr>
          <a:xfrm>
            <a:off x="609600" y="457200"/>
            <a:ext cx="10972800" cy="13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5" name="Google Shape;245;p91"/>
          <p:cNvSpPr txBox="1">
            <a:spLocks noGrp="1"/>
          </p:cNvSpPr>
          <p:nvPr>
            <p:ph type="body" idx="1"/>
          </p:nvPr>
        </p:nvSpPr>
        <p:spPr>
          <a:xfrm>
            <a:off x="609600" y="1981200"/>
            <a:ext cx="5384800" cy="388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noAutofit/>
          </a:bodyPr>
          <a:lstStyle>
            <a:lvl1pPr marL="457189" lvl="0" indent="-361942" algn="l">
              <a:spcBef>
                <a:spcPts val="560"/>
              </a:spcBef>
              <a:spcAft>
                <a:spcPts val="0"/>
              </a:spcAft>
              <a:buSzPts val="2100"/>
              <a:buChar char="■"/>
              <a:defRPr sz="2800"/>
            </a:lvl1pPr>
            <a:lvl2pPr marL="914377" lvl="1" indent="-350510" algn="l">
              <a:spcBef>
                <a:spcPts val="480"/>
              </a:spcBef>
              <a:spcAft>
                <a:spcPts val="0"/>
              </a:spcAft>
              <a:buSzPts val="1920"/>
              <a:buChar char="◻"/>
              <a:defRPr sz="2400"/>
            </a:lvl2pPr>
            <a:lvl3pPr marL="1371566" lvl="2" indent="-311143" algn="l">
              <a:spcBef>
                <a:spcPts val="400"/>
              </a:spcBef>
              <a:spcAft>
                <a:spcPts val="0"/>
              </a:spcAft>
              <a:buSzPts val="1300"/>
              <a:buChar char="■"/>
              <a:defRPr sz="2000"/>
            </a:lvl3pPr>
            <a:lvl4pPr marL="1828754" lvl="3" indent="-313047" algn="l">
              <a:spcBef>
                <a:spcPts val="380"/>
              </a:spcBef>
              <a:spcAft>
                <a:spcPts val="0"/>
              </a:spcAft>
              <a:buSzPts val="1330"/>
              <a:buChar char="◻"/>
              <a:defRPr sz="1900"/>
            </a:lvl4pPr>
            <a:lvl5pPr marL="2285943" lvl="4" indent="-349242" algn="l">
              <a:spcBef>
                <a:spcPts val="380"/>
              </a:spcBef>
              <a:spcAft>
                <a:spcPts val="0"/>
              </a:spcAft>
              <a:buSzPts val="1900"/>
              <a:buChar char="▪"/>
              <a:defRPr sz="1900"/>
            </a:lvl5pPr>
            <a:lvl6pPr marL="2743131" lvl="5" indent="-349242" algn="l">
              <a:spcBef>
                <a:spcPts val="380"/>
              </a:spcBef>
              <a:spcAft>
                <a:spcPts val="0"/>
              </a:spcAft>
              <a:buSzPts val="1900"/>
              <a:buChar char="▪"/>
              <a:defRPr sz="1900"/>
            </a:lvl6pPr>
            <a:lvl7pPr marL="3200320" lvl="6" indent="-349242" algn="l">
              <a:spcBef>
                <a:spcPts val="380"/>
              </a:spcBef>
              <a:spcAft>
                <a:spcPts val="0"/>
              </a:spcAft>
              <a:buSzPts val="1900"/>
              <a:buChar char="▪"/>
              <a:defRPr sz="1900"/>
            </a:lvl7pPr>
            <a:lvl8pPr marL="3657509" lvl="7" indent="-349242" algn="l">
              <a:spcBef>
                <a:spcPts val="380"/>
              </a:spcBef>
              <a:spcAft>
                <a:spcPts val="0"/>
              </a:spcAft>
              <a:buSzPts val="1900"/>
              <a:buChar char="▪"/>
              <a:defRPr sz="1900"/>
            </a:lvl8pPr>
            <a:lvl9pPr marL="4114697" lvl="8" indent="-349242" algn="l">
              <a:spcBef>
                <a:spcPts val="380"/>
              </a:spcBef>
              <a:spcAft>
                <a:spcPts val="0"/>
              </a:spcAft>
              <a:buSzPts val="1900"/>
              <a:buChar char="▪"/>
              <a:defRPr sz="1900"/>
            </a:lvl9pPr>
          </a:lstStyle>
          <a:p>
            <a:endParaRPr/>
          </a:p>
        </p:txBody>
      </p:sp>
      <p:sp>
        <p:nvSpPr>
          <p:cNvPr id="246" name="Google Shape;246;p91"/>
          <p:cNvSpPr txBox="1">
            <a:spLocks noGrp="1"/>
          </p:cNvSpPr>
          <p:nvPr>
            <p:ph type="body" idx="2"/>
          </p:nvPr>
        </p:nvSpPr>
        <p:spPr>
          <a:xfrm>
            <a:off x="6197600" y="1981200"/>
            <a:ext cx="5384800" cy="388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noAutofit/>
          </a:bodyPr>
          <a:lstStyle>
            <a:lvl1pPr marL="457189" lvl="0" indent="-361942" algn="l">
              <a:spcBef>
                <a:spcPts val="560"/>
              </a:spcBef>
              <a:spcAft>
                <a:spcPts val="0"/>
              </a:spcAft>
              <a:buSzPts val="2100"/>
              <a:buChar char="■"/>
              <a:defRPr sz="2800"/>
            </a:lvl1pPr>
            <a:lvl2pPr marL="914377" lvl="1" indent="-350510" algn="l">
              <a:spcBef>
                <a:spcPts val="480"/>
              </a:spcBef>
              <a:spcAft>
                <a:spcPts val="0"/>
              </a:spcAft>
              <a:buSzPts val="1920"/>
              <a:buChar char="◻"/>
              <a:defRPr sz="2400"/>
            </a:lvl2pPr>
            <a:lvl3pPr marL="1371566" lvl="2" indent="-311143" algn="l">
              <a:spcBef>
                <a:spcPts val="400"/>
              </a:spcBef>
              <a:spcAft>
                <a:spcPts val="0"/>
              </a:spcAft>
              <a:buSzPts val="1300"/>
              <a:buChar char="■"/>
              <a:defRPr sz="2000"/>
            </a:lvl3pPr>
            <a:lvl4pPr marL="1828754" lvl="3" indent="-313047" algn="l">
              <a:spcBef>
                <a:spcPts val="380"/>
              </a:spcBef>
              <a:spcAft>
                <a:spcPts val="0"/>
              </a:spcAft>
              <a:buSzPts val="1330"/>
              <a:buChar char="◻"/>
              <a:defRPr sz="1900"/>
            </a:lvl4pPr>
            <a:lvl5pPr marL="2285943" lvl="4" indent="-349242" algn="l">
              <a:spcBef>
                <a:spcPts val="380"/>
              </a:spcBef>
              <a:spcAft>
                <a:spcPts val="0"/>
              </a:spcAft>
              <a:buSzPts val="1900"/>
              <a:buChar char="▪"/>
              <a:defRPr sz="1900"/>
            </a:lvl5pPr>
            <a:lvl6pPr marL="2743131" lvl="5" indent="-349242" algn="l">
              <a:spcBef>
                <a:spcPts val="380"/>
              </a:spcBef>
              <a:spcAft>
                <a:spcPts val="0"/>
              </a:spcAft>
              <a:buSzPts val="1900"/>
              <a:buChar char="▪"/>
              <a:defRPr sz="1900"/>
            </a:lvl6pPr>
            <a:lvl7pPr marL="3200320" lvl="6" indent="-349242" algn="l">
              <a:spcBef>
                <a:spcPts val="380"/>
              </a:spcBef>
              <a:spcAft>
                <a:spcPts val="0"/>
              </a:spcAft>
              <a:buSzPts val="1900"/>
              <a:buChar char="▪"/>
              <a:defRPr sz="1900"/>
            </a:lvl7pPr>
            <a:lvl8pPr marL="3657509" lvl="7" indent="-349242" algn="l">
              <a:spcBef>
                <a:spcPts val="380"/>
              </a:spcBef>
              <a:spcAft>
                <a:spcPts val="0"/>
              </a:spcAft>
              <a:buSzPts val="1900"/>
              <a:buChar char="▪"/>
              <a:defRPr sz="1900"/>
            </a:lvl8pPr>
            <a:lvl9pPr marL="4114697" lvl="8" indent="-349242" algn="l">
              <a:spcBef>
                <a:spcPts val="380"/>
              </a:spcBef>
              <a:spcAft>
                <a:spcPts val="0"/>
              </a:spcAft>
              <a:buSzPts val="1900"/>
              <a:buChar char="▪"/>
              <a:defRPr sz="1900"/>
            </a:lvl9pPr>
          </a:lstStyle>
          <a:p>
            <a:endParaRPr/>
          </a:p>
        </p:txBody>
      </p:sp>
      <p:sp>
        <p:nvSpPr>
          <p:cNvPr id="247" name="Google Shape;247;p91"/>
          <p:cNvSpPr txBox="1">
            <a:spLocks noGrp="1"/>
          </p:cNvSpPr>
          <p:nvPr>
            <p:ph type="ftr" idx="11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8" name="Google Shape;248;p91"/>
          <p:cNvSpPr txBox="1">
            <a:spLocks noGrp="1"/>
          </p:cNvSpPr>
          <p:nvPr>
            <p:ph type="sldNum" idx="12"/>
          </p:nvPr>
        </p:nvSpPr>
        <p:spPr>
          <a:xfrm>
            <a:off x="8737600" y="6248400"/>
            <a:ext cx="2844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b" anchorCtr="0">
            <a:noAutofit/>
          </a:bodyPr>
          <a:lstStyle>
            <a:lvl1pPr marL="0" marR="0" lvl="0" indent="0" algn="r">
              <a:spcBef>
                <a:spcPts val="0"/>
              </a:spcBef>
              <a:buNone/>
              <a:defRPr sz="1200">
                <a:solidFill>
                  <a:srgbClr val="000000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L="0" marR="0" lvl="1" indent="0" algn="r">
              <a:spcBef>
                <a:spcPts val="0"/>
              </a:spcBef>
              <a:buNone/>
              <a:defRPr sz="1200">
                <a:solidFill>
                  <a:srgbClr val="000000"/>
                </a:solidFill>
                <a:latin typeface="Arial Black"/>
                <a:ea typeface="Arial Black"/>
                <a:cs typeface="Arial Black"/>
                <a:sym typeface="Arial Black"/>
              </a:defRPr>
            </a:lvl2pPr>
            <a:lvl3pPr marL="0" marR="0" lvl="2" indent="0" algn="r">
              <a:spcBef>
                <a:spcPts val="0"/>
              </a:spcBef>
              <a:buNone/>
              <a:defRPr sz="1200">
                <a:solidFill>
                  <a:srgbClr val="000000"/>
                </a:solidFill>
                <a:latin typeface="Arial Black"/>
                <a:ea typeface="Arial Black"/>
                <a:cs typeface="Arial Black"/>
                <a:sym typeface="Arial Black"/>
              </a:defRPr>
            </a:lvl3pPr>
            <a:lvl4pPr marL="0" marR="0" lvl="3" indent="0" algn="r">
              <a:spcBef>
                <a:spcPts val="0"/>
              </a:spcBef>
              <a:buNone/>
              <a:defRPr sz="1200">
                <a:solidFill>
                  <a:srgbClr val="000000"/>
                </a:solidFill>
                <a:latin typeface="Arial Black"/>
                <a:ea typeface="Arial Black"/>
                <a:cs typeface="Arial Black"/>
                <a:sym typeface="Arial Black"/>
              </a:defRPr>
            </a:lvl4pPr>
            <a:lvl5pPr marL="0" marR="0" lvl="4" indent="0" algn="r">
              <a:spcBef>
                <a:spcPts val="0"/>
              </a:spcBef>
              <a:buNone/>
              <a:defRPr sz="1200">
                <a:solidFill>
                  <a:srgbClr val="000000"/>
                </a:solidFill>
                <a:latin typeface="Arial Black"/>
                <a:ea typeface="Arial Black"/>
                <a:cs typeface="Arial Black"/>
                <a:sym typeface="Arial Black"/>
              </a:defRPr>
            </a:lvl5pPr>
            <a:lvl6pPr marL="0" marR="0" lvl="5" indent="0" algn="r">
              <a:spcBef>
                <a:spcPts val="0"/>
              </a:spcBef>
              <a:buNone/>
              <a:defRPr sz="1200">
                <a:solidFill>
                  <a:srgbClr val="000000"/>
                </a:solidFill>
                <a:latin typeface="Arial Black"/>
                <a:ea typeface="Arial Black"/>
                <a:cs typeface="Arial Black"/>
                <a:sym typeface="Arial Black"/>
              </a:defRPr>
            </a:lvl6pPr>
            <a:lvl7pPr marL="0" marR="0" lvl="6" indent="0" algn="r">
              <a:spcBef>
                <a:spcPts val="0"/>
              </a:spcBef>
              <a:buNone/>
              <a:defRPr sz="1200">
                <a:solidFill>
                  <a:srgbClr val="000000"/>
                </a:solidFill>
                <a:latin typeface="Arial Black"/>
                <a:ea typeface="Arial Black"/>
                <a:cs typeface="Arial Black"/>
                <a:sym typeface="Arial Black"/>
              </a:defRPr>
            </a:lvl7pPr>
            <a:lvl8pPr marL="0" marR="0" lvl="7" indent="0" algn="r">
              <a:spcBef>
                <a:spcPts val="0"/>
              </a:spcBef>
              <a:buNone/>
              <a:defRPr sz="1200">
                <a:solidFill>
                  <a:srgbClr val="000000"/>
                </a:solidFill>
                <a:latin typeface="Arial Black"/>
                <a:ea typeface="Arial Black"/>
                <a:cs typeface="Arial Black"/>
                <a:sym typeface="Arial Black"/>
              </a:defRPr>
            </a:lvl8pPr>
            <a:lvl9pPr marL="0" marR="0" lvl="8" indent="0" algn="r">
              <a:spcBef>
                <a:spcPts val="0"/>
              </a:spcBef>
              <a:buNone/>
              <a:defRPr sz="1200">
                <a:solidFill>
                  <a:srgbClr val="000000"/>
                </a:solidFill>
                <a:latin typeface="Arial Black"/>
                <a:ea typeface="Arial Black"/>
                <a:cs typeface="Arial Black"/>
                <a:sym typeface="Arial Black"/>
              </a:defRPr>
            </a:lvl9pPr>
          </a:lstStyle>
          <a:p>
            <a:fld id="{00000000-1234-1234-1234-12341234123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9" name="Google Shape;249;p91"/>
          <p:cNvSpPr txBox="1">
            <a:spLocks noGrp="1"/>
          </p:cNvSpPr>
          <p:nvPr>
            <p:ph type="dt" idx="10"/>
          </p:nvPr>
        </p:nvSpPr>
        <p:spPr>
          <a:xfrm>
            <a:off x="609600" y="6245248"/>
            <a:ext cx="2844800" cy="4762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93"/>
          <p:cNvSpPr txBox="1">
            <a:spLocks noGrp="1"/>
          </p:cNvSpPr>
          <p:nvPr>
            <p:ph type="title"/>
          </p:nvPr>
        </p:nvSpPr>
        <p:spPr>
          <a:xfrm>
            <a:off x="609600" y="457200"/>
            <a:ext cx="10972800" cy="13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1" name="Google Shape;261;p93"/>
          <p:cNvSpPr txBox="1">
            <a:spLocks noGrp="1"/>
          </p:cNvSpPr>
          <p:nvPr>
            <p:ph type="ftr" idx="11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2" name="Google Shape;262;p93"/>
          <p:cNvSpPr txBox="1">
            <a:spLocks noGrp="1"/>
          </p:cNvSpPr>
          <p:nvPr>
            <p:ph type="sldNum" idx="12"/>
          </p:nvPr>
        </p:nvSpPr>
        <p:spPr>
          <a:xfrm>
            <a:off x="8737600" y="6248400"/>
            <a:ext cx="2844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b" anchorCtr="0">
            <a:noAutofit/>
          </a:bodyPr>
          <a:lstStyle>
            <a:lvl1pPr marL="0" marR="0" lvl="0" indent="0" algn="r">
              <a:spcBef>
                <a:spcPts val="0"/>
              </a:spcBef>
              <a:buNone/>
              <a:defRPr sz="1200">
                <a:solidFill>
                  <a:srgbClr val="000000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L="0" marR="0" lvl="1" indent="0" algn="r">
              <a:spcBef>
                <a:spcPts val="0"/>
              </a:spcBef>
              <a:buNone/>
              <a:defRPr sz="1200">
                <a:solidFill>
                  <a:srgbClr val="000000"/>
                </a:solidFill>
                <a:latin typeface="Arial Black"/>
                <a:ea typeface="Arial Black"/>
                <a:cs typeface="Arial Black"/>
                <a:sym typeface="Arial Black"/>
              </a:defRPr>
            </a:lvl2pPr>
            <a:lvl3pPr marL="0" marR="0" lvl="2" indent="0" algn="r">
              <a:spcBef>
                <a:spcPts val="0"/>
              </a:spcBef>
              <a:buNone/>
              <a:defRPr sz="1200">
                <a:solidFill>
                  <a:srgbClr val="000000"/>
                </a:solidFill>
                <a:latin typeface="Arial Black"/>
                <a:ea typeface="Arial Black"/>
                <a:cs typeface="Arial Black"/>
                <a:sym typeface="Arial Black"/>
              </a:defRPr>
            </a:lvl3pPr>
            <a:lvl4pPr marL="0" marR="0" lvl="3" indent="0" algn="r">
              <a:spcBef>
                <a:spcPts val="0"/>
              </a:spcBef>
              <a:buNone/>
              <a:defRPr sz="1200">
                <a:solidFill>
                  <a:srgbClr val="000000"/>
                </a:solidFill>
                <a:latin typeface="Arial Black"/>
                <a:ea typeface="Arial Black"/>
                <a:cs typeface="Arial Black"/>
                <a:sym typeface="Arial Black"/>
              </a:defRPr>
            </a:lvl4pPr>
            <a:lvl5pPr marL="0" marR="0" lvl="4" indent="0" algn="r">
              <a:spcBef>
                <a:spcPts val="0"/>
              </a:spcBef>
              <a:buNone/>
              <a:defRPr sz="1200">
                <a:solidFill>
                  <a:srgbClr val="000000"/>
                </a:solidFill>
                <a:latin typeface="Arial Black"/>
                <a:ea typeface="Arial Black"/>
                <a:cs typeface="Arial Black"/>
                <a:sym typeface="Arial Black"/>
              </a:defRPr>
            </a:lvl5pPr>
            <a:lvl6pPr marL="0" marR="0" lvl="5" indent="0" algn="r">
              <a:spcBef>
                <a:spcPts val="0"/>
              </a:spcBef>
              <a:buNone/>
              <a:defRPr sz="1200">
                <a:solidFill>
                  <a:srgbClr val="000000"/>
                </a:solidFill>
                <a:latin typeface="Arial Black"/>
                <a:ea typeface="Arial Black"/>
                <a:cs typeface="Arial Black"/>
                <a:sym typeface="Arial Black"/>
              </a:defRPr>
            </a:lvl6pPr>
            <a:lvl7pPr marL="0" marR="0" lvl="6" indent="0" algn="r">
              <a:spcBef>
                <a:spcPts val="0"/>
              </a:spcBef>
              <a:buNone/>
              <a:defRPr sz="1200">
                <a:solidFill>
                  <a:srgbClr val="000000"/>
                </a:solidFill>
                <a:latin typeface="Arial Black"/>
                <a:ea typeface="Arial Black"/>
                <a:cs typeface="Arial Black"/>
                <a:sym typeface="Arial Black"/>
              </a:defRPr>
            </a:lvl7pPr>
            <a:lvl8pPr marL="0" marR="0" lvl="7" indent="0" algn="r">
              <a:spcBef>
                <a:spcPts val="0"/>
              </a:spcBef>
              <a:buNone/>
              <a:defRPr sz="1200">
                <a:solidFill>
                  <a:srgbClr val="000000"/>
                </a:solidFill>
                <a:latin typeface="Arial Black"/>
                <a:ea typeface="Arial Black"/>
                <a:cs typeface="Arial Black"/>
                <a:sym typeface="Arial Black"/>
              </a:defRPr>
            </a:lvl8pPr>
            <a:lvl9pPr marL="0" marR="0" lvl="8" indent="0" algn="r">
              <a:spcBef>
                <a:spcPts val="0"/>
              </a:spcBef>
              <a:buNone/>
              <a:defRPr sz="1200">
                <a:solidFill>
                  <a:srgbClr val="000000"/>
                </a:solidFill>
                <a:latin typeface="Arial Black"/>
                <a:ea typeface="Arial Black"/>
                <a:cs typeface="Arial Black"/>
                <a:sym typeface="Arial Black"/>
              </a:defRPr>
            </a:lvl9pPr>
          </a:lstStyle>
          <a:p>
            <a:fld id="{00000000-1234-1234-1234-12341234123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63" name="Google Shape;263;p93"/>
          <p:cNvSpPr txBox="1">
            <a:spLocks noGrp="1"/>
          </p:cNvSpPr>
          <p:nvPr>
            <p:ph type="dt" idx="10"/>
          </p:nvPr>
        </p:nvSpPr>
        <p:spPr>
          <a:xfrm>
            <a:off x="609600" y="6245248"/>
            <a:ext cx="2844800" cy="4762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94"/>
          <p:cNvSpPr txBox="1">
            <a:spLocks noGrp="1"/>
          </p:cNvSpPr>
          <p:nvPr>
            <p:ph type="title"/>
          </p:nvPr>
        </p:nvSpPr>
        <p:spPr>
          <a:xfrm>
            <a:off x="609615" y="273072"/>
            <a:ext cx="4011084" cy="11620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2000" b="1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6" name="Google Shape;266;p94"/>
          <p:cNvSpPr txBox="1">
            <a:spLocks noGrp="1"/>
          </p:cNvSpPr>
          <p:nvPr>
            <p:ph type="body" idx="1"/>
          </p:nvPr>
        </p:nvSpPr>
        <p:spPr>
          <a:xfrm>
            <a:off x="4766733" y="273084"/>
            <a:ext cx="6815667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noAutofit/>
          </a:bodyPr>
          <a:lstStyle>
            <a:lvl1pPr marL="457189" lvl="0" indent="-380990" algn="l">
              <a:spcBef>
                <a:spcPts val="640"/>
              </a:spcBef>
              <a:spcAft>
                <a:spcPts val="0"/>
              </a:spcAft>
              <a:buSzPts val="2400"/>
              <a:buChar char="■"/>
              <a:defRPr sz="3200"/>
            </a:lvl1pPr>
            <a:lvl2pPr marL="914377" lvl="1" indent="-370831" algn="l">
              <a:spcBef>
                <a:spcPts val="560"/>
              </a:spcBef>
              <a:spcAft>
                <a:spcPts val="0"/>
              </a:spcAft>
              <a:buSzPts val="2240"/>
              <a:buChar char="◻"/>
              <a:defRPr sz="2800"/>
            </a:lvl2pPr>
            <a:lvl3pPr marL="1371566" lvl="2" indent="-327652" algn="l">
              <a:spcBef>
                <a:spcPts val="480"/>
              </a:spcBef>
              <a:spcAft>
                <a:spcPts val="0"/>
              </a:spcAft>
              <a:buSzPts val="1560"/>
              <a:buChar char="■"/>
              <a:defRPr sz="2400"/>
            </a:lvl3pPr>
            <a:lvl4pPr marL="1828754" lvl="3" indent="-317492" algn="l">
              <a:spcBef>
                <a:spcPts val="400"/>
              </a:spcBef>
              <a:spcAft>
                <a:spcPts val="0"/>
              </a:spcAft>
              <a:buSzPts val="1400"/>
              <a:buChar char="◻"/>
              <a:defRPr sz="2000"/>
            </a:lvl4pPr>
            <a:lvl5pPr marL="2285943" lvl="4" indent="-355591" algn="l">
              <a:spcBef>
                <a:spcPts val="400"/>
              </a:spcBef>
              <a:spcAft>
                <a:spcPts val="0"/>
              </a:spcAft>
              <a:buSzPts val="2000"/>
              <a:buChar char="▪"/>
              <a:defRPr sz="2000"/>
            </a:lvl5pPr>
            <a:lvl6pPr marL="2743131" lvl="5" indent="-355591" algn="l">
              <a:spcBef>
                <a:spcPts val="400"/>
              </a:spcBef>
              <a:spcAft>
                <a:spcPts val="0"/>
              </a:spcAft>
              <a:buSzPts val="2000"/>
              <a:buChar char="▪"/>
              <a:defRPr sz="2000"/>
            </a:lvl6pPr>
            <a:lvl7pPr marL="3200320" lvl="6" indent="-355591" algn="l">
              <a:spcBef>
                <a:spcPts val="400"/>
              </a:spcBef>
              <a:spcAft>
                <a:spcPts val="0"/>
              </a:spcAft>
              <a:buSzPts val="2000"/>
              <a:buChar char="▪"/>
              <a:defRPr sz="2000"/>
            </a:lvl7pPr>
            <a:lvl8pPr marL="3657509" lvl="7" indent="-355591" algn="l">
              <a:spcBef>
                <a:spcPts val="400"/>
              </a:spcBef>
              <a:spcAft>
                <a:spcPts val="0"/>
              </a:spcAft>
              <a:buSzPts val="2000"/>
              <a:buChar char="▪"/>
              <a:defRPr sz="2000"/>
            </a:lvl8pPr>
            <a:lvl9pPr marL="4114697" lvl="8" indent="-355591" algn="l">
              <a:spcBef>
                <a:spcPts val="400"/>
              </a:spcBef>
              <a:spcAft>
                <a:spcPts val="0"/>
              </a:spcAft>
              <a:buSzPts val="2000"/>
              <a:buChar char="▪"/>
              <a:defRPr sz="2000"/>
            </a:lvl9pPr>
          </a:lstStyle>
          <a:p>
            <a:endParaRPr/>
          </a:p>
        </p:txBody>
      </p:sp>
      <p:sp>
        <p:nvSpPr>
          <p:cNvPr id="267" name="Google Shape;267;p94"/>
          <p:cNvSpPr txBox="1">
            <a:spLocks noGrp="1"/>
          </p:cNvSpPr>
          <p:nvPr>
            <p:ph type="body" idx="2"/>
          </p:nvPr>
        </p:nvSpPr>
        <p:spPr>
          <a:xfrm>
            <a:off x="609615" y="1435104"/>
            <a:ext cx="4011084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noAutofit/>
          </a:bodyPr>
          <a:lstStyle>
            <a:lvl1pPr marL="457189" lvl="0" indent="-228594" algn="l">
              <a:spcBef>
                <a:spcPts val="300"/>
              </a:spcBef>
              <a:spcAft>
                <a:spcPts val="0"/>
              </a:spcAft>
              <a:buSzPts val="1125"/>
              <a:buNone/>
              <a:defRPr sz="1500"/>
            </a:lvl1pPr>
            <a:lvl2pPr marL="914377" lvl="1" indent="-228594" algn="l">
              <a:spcBef>
                <a:spcPts val="240"/>
              </a:spcBef>
              <a:spcAft>
                <a:spcPts val="0"/>
              </a:spcAft>
              <a:buSzPts val="960"/>
              <a:buNone/>
              <a:defRPr sz="1200"/>
            </a:lvl2pPr>
            <a:lvl3pPr marL="1371566" lvl="2" indent="-228594" algn="l">
              <a:spcBef>
                <a:spcPts val="220"/>
              </a:spcBef>
              <a:spcAft>
                <a:spcPts val="0"/>
              </a:spcAft>
              <a:buSzPts val="715"/>
              <a:buNone/>
              <a:defRPr sz="1100"/>
            </a:lvl3pPr>
            <a:lvl4pPr marL="1828754" lvl="3" indent="-228594" algn="l">
              <a:spcBef>
                <a:spcPts val="180"/>
              </a:spcBef>
              <a:spcAft>
                <a:spcPts val="0"/>
              </a:spcAft>
              <a:buSzPts val="630"/>
              <a:buNone/>
              <a:defRPr sz="900"/>
            </a:lvl4pPr>
            <a:lvl5pPr marL="2285943" lvl="4" indent="-228594" algn="l"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5pPr>
            <a:lvl6pPr marL="2743131" lvl="5" indent="-228594" algn="l"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6pPr>
            <a:lvl7pPr marL="3200320" lvl="6" indent="-228594" algn="l"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7pPr>
            <a:lvl8pPr marL="3657509" lvl="7" indent="-228594" algn="l"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8pPr>
            <a:lvl9pPr marL="4114697" lvl="8" indent="-228594" algn="l"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268" name="Google Shape;268;p94"/>
          <p:cNvSpPr txBox="1">
            <a:spLocks noGrp="1"/>
          </p:cNvSpPr>
          <p:nvPr>
            <p:ph type="ftr" idx="11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9" name="Google Shape;269;p94"/>
          <p:cNvSpPr txBox="1">
            <a:spLocks noGrp="1"/>
          </p:cNvSpPr>
          <p:nvPr>
            <p:ph type="sldNum" idx="12"/>
          </p:nvPr>
        </p:nvSpPr>
        <p:spPr>
          <a:xfrm>
            <a:off x="8737600" y="6248400"/>
            <a:ext cx="2844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b" anchorCtr="0">
            <a:noAutofit/>
          </a:bodyPr>
          <a:lstStyle>
            <a:lvl1pPr marL="0" marR="0" lvl="0" indent="0" algn="r">
              <a:spcBef>
                <a:spcPts val="0"/>
              </a:spcBef>
              <a:buNone/>
              <a:defRPr sz="1200">
                <a:solidFill>
                  <a:srgbClr val="000000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L="0" marR="0" lvl="1" indent="0" algn="r">
              <a:spcBef>
                <a:spcPts val="0"/>
              </a:spcBef>
              <a:buNone/>
              <a:defRPr sz="1200">
                <a:solidFill>
                  <a:srgbClr val="000000"/>
                </a:solidFill>
                <a:latin typeface="Arial Black"/>
                <a:ea typeface="Arial Black"/>
                <a:cs typeface="Arial Black"/>
                <a:sym typeface="Arial Black"/>
              </a:defRPr>
            </a:lvl2pPr>
            <a:lvl3pPr marL="0" marR="0" lvl="2" indent="0" algn="r">
              <a:spcBef>
                <a:spcPts val="0"/>
              </a:spcBef>
              <a:buNone/>
              <a:defRPr sz="1200">
                <a:solidFill>
                  <a:srgbClr val="000000"/>
                </a:solidFill>
                <a:latin typeface="Arial Black"/>
                <a:ea typeface="Arial Black"/>
                <a:cs typeface="Arial Black"/>
                <a:sym typeface="Arial Black"/>
              </a:defRPr>
            </a:lvl3pPr>
            <a:lvl4pPr marL="0" marR="0" lvl="3" indent="0" algn="r">
              <a:spcBef>
                <a:spcPts val="0"/>
              </a:spcBef>
              <a:buNone/>
              <a:defRPr sz="1200">
                <a:solidFill>
                  <a:srgbClr val="000000"/>
                </a:solidFill>
                <a:latin typeface="Arial Black"/>
                <a:ea typeface="Arial Black"/>
                <a:cs typeface="Arial Black"/>
                <a:sym typeface="Arial Black"/>
              </a:defRPr>
            </a:lvl4pPr>
            <a:lvl5pPr marL="0" marR="0" lvl="4" indent="0" algn="r">
              <a:spcBef>
                <a:spcPts val="0"/>
              </a:spcBef>
              <a:buNone/>
              <a:defRPr sz="1200">
                <a:solidFill>
                  <a:srgbClr val="000000"/>
                </a:solidFill>
                <a:latin typeface="Arial Black"/>
                <a:ea typeface="Arial Black"/>
                <a:cs typeface="Arial Black"/>
                <a:sym typeface="Arial Black"/>
              </a:defRPr>
            </a:lvl5pPr>
            <a:lvl6pPr marL="0" marR="0" lvl="5" indent="0" algn="r">
              <a:spcBef>
                <a:spcPts val="0"/>
              </a:spcBef>
              <a:buNone/>
              <a:defRPr sz="1200">
                <a:solidFill>
                  <a:srgbClr val="000000"/>
                </a:solidFill>
                <a:latin typeface="Arial Black"/>
                <a:ea typeface="Arial Black"/>
                <a:cs typeface="Arial Black"/>
                <a:sym typeface="Arial Black"/>
              </a:defRPr>
            </a:lvl6pPr>
            <a:lvl7pPr marL="0" marR="0" lvl="6" indent="0" algn="r">
              <a:spcBef>
                <a:spcPts val="0"/>
              </a:spcBef>
              <a:buNone/>
              <a:defRPr sz="1200">
                <a:solidFill>
                  <a:srgbClr val="000000"/>
                </a:solidFill>
                <a:latin typeface="Arial Black"/>
                <a:ea typeface="Arial Black"/>
                <a:cs typeface="Arial Black"/>
                <a:sym typeface="Arial Black"/>
              </a:defRPr>
            </a:lvl7pPr>
            <a:lvl8pPr marL="0" marR="0" lvl="7" indent="0" algn="r">
              <a:spcBef>
                <a:spcPts val="0"/>
              </a:spcBef>
              <a:buNone/>
              <a:defRPr sz="1200">
                <a:solidFill>
                  <a:srgbClr val="000000"/>
                </a:solidFill>
                <a:latin typeface="Arial Black"/>
                <a:ea typeface="Arial Black"/>
                <a:cs typeface="Arial Black"/>
                <a:sym typeface="Arial Black"/>
              </a:defRPr>
            </a:lvl8pPr>
            <a:lvl9pPr marL="0" marR="0" lvl="8" indent="0" algn="r">
              <a:spcBef>
                <a:spcPts val="0"/>
              </a:spcBef>
              <a:buNone/>
              <a:defRPr sz="1200">
                <a:solidFill>
                  <a:srgbClr val="000000"/>
                </a:solidFill>
                <a:latin typeface="Arial Black"/>
                <a:ea typeface="Arial Black"/>
                <a:cs typeface="Arial Black"/>
                <a:sym typeface="Arial Black"/>
              </a:defRPr>
            </a:lvl9pPr>
          </a:lstStyle>
          <a:p>
            <a:fld id="{00000000-1234-1234-1234-12341234123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70" name="Google Shape;270;p94"/>
          <p:cNvSpPr txBox="1">
            <a:spLocks noGrp="1"/>
          </p:cNvSpPr>
          <p:nvPr>
            <p:ph type="dt" idx="10"/>
          </p:nvPr>
        </p:nvSpPr>
        <p:spPr>
          <a:xfrm>
            <a:off x="609600" y="6245248"/>
            <a:ext cx="2844800" cy="4762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95"/>
          <p:cNvSpPr txBox="1">
            <a:spLocks noGrp="1"/>
          </p:cNvSpPr>
          <p:nvPr>
            <p:ph type="title"/>
          </p:nvPr>
        </p:nvSpPr>
        <p:spPr>
          <a:xfrm>
            <a:off x="2389717" y="4800624"/>
            <a:ext cx="7315200" cy="5667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2000" b="1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3" name="Google Shape;273;p95"/>
          <p:cNvSpPr>
            <a:spLocks noGrp="1"/>
          </p:cNvSpPr>
          <p:nvPr>
            <p:ph type="pic" idx="2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noAutofit/>
          </a:bodyPr>
          <a:lstStyle>
            <a:lvl1pPr marR="0" lvl="0" algn="l" rtl="0">
              <a:spcBef>
                <a:spcPts val="64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Noto Sans Symbols"/>
              <a:buNone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560"/>
              </a:spcBef>
              <a:spcAft>
                <a:spcPts val="0"/>
              </a:spcAft>
              <a:buClr>
                <a:schemeClr val="accent2"/>
              </a:buClr>
              <a:buSzPts val="2240"/>
              <a:buFont typeface="Noto Sans Symbols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ts val="1560"/>
              <a:buFont typeface="Noto Sans Symbols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40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Noto Sans Symbols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SzPts val="2000"/>
              <a:buFont typeface="Noto Sans Symbols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SzPts val="2000"/>
              <a:buFont typeface="Noto Sans Symbols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SzPts val="2000"/>
              <a:buFont typeface="Noto Sans Symbols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SzPts val="2000"/>
              <a:buFont typeface="Noto Sans Symbols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SzPts val="2000"/>
              <a:buFont typeface="Noto Sans Symbols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74" name="Google Shape;274;p95"/>
          <p:cNvSpPr txBox="1">
            <a:spLocks noGrp="1"/>
          </p:cNvSpPr>
          <p:nvPr>
            <p:ph type="body" idx="1"/>
          </p:nvPr>
        </p:nvSpPr>
        <p:spPr>
          <a:xfrm>
            <a:off x="2389717" y="5367370"/>
            <a:ext cx="7315200" cy="8048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noAutofit/>
          </a:bodyPr>
          <a:lstStyle>
            <a:lvl1pPr marL="457189" lvl="0" indent="-228594" algn="l">
              <a:spcBef>
                <a:spcPts val="300"/>
              </a:spcBef>
              <a:spcAft>
                <a:spcPts val="0"/>
              </a:spcAft>
              <a:buSzPts val="1125"/>
              <a:buNone/>
              <a:defRPr sz="1500"/>
            </a:lvl1pPr>
            <a:lvl2pPr marL="914377" lvl="1" indent="-228594" algn="l">
              <a:spcBef>
                <a:spcPts val="240"/>
              </a:spcBef>
              <a:spcAft>
                <a:spcPts val="0"/>
              </a:spcAft>
              <a:buSzPts val="960"/>
              <a:buNone/>
              <a:defRPr sz="1200"/>
            </a:lvl2pPr>
            <a:lvl3pPr marL="1371566" lvl="2" indent="-228594" algn="l">
              <a:spcBef>
                <a:spcPts val="220"/>
              </a:spcBef>
              <a:spcAft>
                <a:spcPts val="0"/>
              </a:spcAft>
              <a:buSzPts val="715"/>
              <a:buNone/>
              <a:defRPr sz="1100"/>
            </a:lvl3pPr>
            <a:lvl4pPr marL="1828754" lvl="3" indent="-228594" algn="l">
              <a:spcBef>
                <a:spcPts val="180"/>
              </a:spcBef>
              <a:spcAft>
                <a:spcPts val="0"/>
              </a:spcAft>
              <a:buSzPts val="630"/>
              <a:buNone/>
              <a:defRPr sz="900"/>
            </a:lvl4pPr>
            <a:lvl5pPr marL="2285943" lvl="4" indent="-228594" algn="l"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5pPr>
            <a:lvl6pPr marL="2743131" lvl="5" indent="-228594" algn="l"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6pPr>
            <a:lvl7pPr marL="3200320" lvl="6" indent="-228594" algn="l"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7pPr>
            <a:lvl8pPr marL="3657509" lvl="7" indent="-228594" algn="l"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8pPr>
            <a:lvl9pPr marL="4114697" lvl="8" indent="-228594" algn="l"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275" name="Google Shape;275;p95"/>
          <p:cNvSpPr txBox="1">
            <a:spLocks noGrp="1"/>
          </p:cNvSpPr>
          <p:nvPr>
            <p:ph type="ftr" idx="11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6" name="Google Shape;276;p95"/>
          <p:cNvSpPr txBox="1">
            <a:spLocks noGrp="1"/>
          </p:cNvSpPr>
          <p:nvPr>
            <p:ph type="sldNum" idx="12"/>
          </p:nvPr>
        </p:nvSpPr>
        <p:spPr>
          <a:xfrm>
            <a:off x="8737600" y="6248400"/>
            <a:ext cx="2844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b" anchorCtr="0">
            <a:noAutofit/>
          </a:bodyPr>
          <a:lstStyle>
            <a:lvl1pPr marL="0" marR="0" lvl="0" indent="0" algn="r">
              <a:spcBef>
                <a:spcPts val="0"/>
              </a:spcBef>
              <a:buNone/>
              <a:defRPr sz="1200">
                <a:solidFill>
                  <a:srgbClr val="000000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L="0" marR="0" lvl="1" indent="0" algn="r">
              <a:spcBef>
                <a:spcPts val="0"/>
              </a:spcBef>
              <a:buNone/>
              <a:defRPr sz="1200">
                <a:solidFill>
                  <a:srgbClr val="000000"/>
                </a:solidFill>
                <a:latin typeface="Arial Black"/>
                <a:ea typeface="Arial Black"/>
                <a:cs typeface="Arial Black"/>
                <a:sym typeface="Arial Black"/>
              </a:defRPr>
            </a:lvl2pPr>
            <a:lvl3pPr marL="0" marR="0" lvl="2" indent="0" algn="r">
              <a:spcBef>
                <a:spcPts val="0"/>
              </a:spcBef>
              <a:buNone/>
              <a:defRPr sz="1200">
                <a:solidFill>
                  <a:srgbClr val="000000"/>
                </a:solidFill>
                <a:latin typeface="Arial Black"/>
                <a:ea typeface="Arial Black"/>
                <a:cs typeface="Arial Black"/>
                <a:sym typeface="Arial Black"/>
              </a:defRPr>
            </a:lvl3pPr>
            <a:lvl4pPr marL="0" marR="0" lvl="3" indent="0" algn="r">
              <a:spcBef>
                <a:spcPts val="0"/>
              </a:spcBef>
              <a:buNone/>
              <a:defRPr sz="1200">
                <a:solidFill>
                  <a:srgbClr val="000000"/>
                </a:solidFill>
                <a:latin typeface="Arial Black"/>
                <a:ea typeface="Arial Black"/>
                <a:cs typeface="Arial Black"/>
                <a:sym typeface="Arial Black"/>
              </a:defRPr>
            </a:lvl4pPr>
            <a:lvl5pPr marL="0" marR="0" lvl="4" indent="0" algn="r">
              <a:spcBef>
                <a:spcPts val="0"/>
              </a:spcBef>
              <a:buNone/>
              <a:defRPr sz="1200">
                <a:solidFill>
                  <a:srgbClr val="000000"/>
                </a:solidFill>
                <a:latin typeface="Arial Black"/>
                <a:ea typeface="Arial Black"/>
                <a:cs typeface="Arial Black"/>
                <a:sym typeface="Arial Black"/>
              </a:defRPr>
            </a:lvl5pPr>
            <a:lvl6pPr marL="0" marR="0" lvl="5" indent="0" algn="r">
              <a:spcBef>
                <a:spcPts val="0"/>
              </a:spcBef>
              <a:buNone/>
              <a:defRPr sz="1200">
                <a:solidFill>
                  <a:srgbClr val="000000"/>
                </a:solidFill>
                <a:latin typeface="Arial Black"/>
                <a:ea typeface="Arial Black"/>
                <a:cs typeface="Arial Black"/>
                <a:sym typeface="Arial Black"/>
              </a:defRPr>
            </a:lvl6pPr>
            <a:lvl7pPr marL="0" marR="0" lvl="6" indent="0" algn="r">
              <a:spcBef>
                <a:spcPts val="0"/>
              </a:spcBef>
              <a:buNone/>
              <a:defRPr sz="1200">
                <a:solidFill>
                  <a:srgbClr val="000000"/>
                </a:solidFill>
                <a:latin typeface="Arial Black"/>
                <a:ea typeface="Arial Black"/>
                <a:cs typeface="Arial Black"/>
                <a:sym typeface="Arial Black"/>
              </a:defRPr>
            </a:lvl7pPr>
            <a:lvl8pPr marL="0" marR="0" lvl="7" indent="0" algn="r">
              <a:spcBef>
                <a:spcPts val="0"/>
              </a:spcBef>
              <a:buNone/>
              <a:defRPr sz="1200">
                <a:solidFill>
                  <a:srgbClr val="000000"/>
                </a:solidFill>
                <a:latin typeface="Arial Black"/>
                <a:ea typeface="Arial Black"/>
                <a:cs typeface="Arial Black"/>
                <a:sym typeface="Arial Black"/>
              </a:defRPr>
            </a:lvl8pPr>
            <a:lvl9pPr marL="0" marR="0" lvl="8" indent="0" algn="r">
              <a:spcBef>
                <a:spcPts val="0"/>
              </a:spcBef>
              <a:buNone/>
              <a:defRPr sz="1200">
                <a:solidFill>
                  <a:srgbClr val="000000"/>
                </a:solidFill>
                <a:latin typeface="Arial Black"/>
                <a:ea typeface="Arial Black"/>
                <a:cs typeface="Arial Black"/>
                <a:sym typeface="Arial Black"/>
              </a:defRPr>
            </a:lvl9pPr>
          </a:lstStyle>
          <a:p>
            <a:fld id="{00000000-1234-1234-1234-12341234123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77" name="Google Shape;277;p95"/>
          <p:cNvSpPr txBox="1">
            <a:spLocks noGrp="1"/>
          </p:cNvSpPr>
          <p:nvPr>
            <p:ph type="dt" idx="10"/>
          </p:nvPr>
        </p:nvSpPr>
        <p:spPr>
          <a:xfrm>
            <a:off x="609600" y="6245248"/>
            <a:ext cx="2844800" cy="4762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102"/>
          <p:cNvSpPr txBox="1">
            <a:spLocks noGrp="1"/>
          </p:cNvSpPr>
          <p:nvPr>
            <p:ph type="title"/>
          </p:nvPr>
        </p:nvSpPr>
        <p:spPr>
          <a:xfrm>
            <a:off x="1680637" y="274639"/>
            <a:ext cx="9901767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102"/>
          <p:cNvSpPr txBox="1">
            <a:spLocks noGrp="1"/>
          </p:cNvSpPr>
          <p:nvPr>
            <p:ph type="body" idx="1"/>
          </p:nvPr>
        </p:nvSpPr>
        <p:spPr>
          <a:xfrm>
            <a:off x="1680635" y="1600204"/>
            <a:ext cx="4849284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noAutofit/>
          </a:bodyPr>
          <a:lstStyle>
            <a:lvl1pPr marL="457189" lvl="0" indent="-40639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/>
            </a:lvl1pPr>
            <a:lvl2pPr marL="914377" lvl="1" indent="-38099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sz="2400"/>
            </a:lvl2pPr>
            <a:lvl3pPr marL="1371566" lvl="2" indent="-355591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/>
            </a:lvl3pPr>
            <a:lvl4pPr marL="1828754" lvl="3" indent="-342891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900"/>
            </a:lvl4pPr>
            <a:lvl5pPr marL="2285943" lvl="4" indent="-342891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900"/>
            </a:lvl5pPr>
            <a:lvl6pPr marL="2743131" lvl="5" indent="-342891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900"/>
            </a:lvl6pPr>
            <a:lvl7pPr marL="3200320" lvl="6" indent="-342891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900"/>
            </a:lvl7pPr>
            <a:lvl8pPr marL="3657509" lvl="7" indent="-342891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900"/>
            </a:lvl8pPr>
            <a:lvl9pPr marL="4114697" lvl="8" indent="-342891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900"/>
            </a:lvl9pPr>
          </a:lstStyle>
          <a:p>
            <a:endParaRPr/>
          </a:p>
        </p:txBody>
      </p:sp>
      <p:sp>
        <p:nvSpPr>
          <p:cNvPr id="38" name="Google Shape;38;p102"/>
          <p:cNvSpPr txBox="1">
            <a:spLocks noGrp="1"/>
          </p:cNvSpPr>
          <p:nvPr>
            <p:ph type="body" idx="2"/>
          </p:nvPr>
        </p:nvSpPr>
        <p:spPr>
          <a:xfrm>
            <a:off x="6733117" y="1600204"/>
            <a:ext cx="4849283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noAutofit/>
          </a:bodyPr>
          <a:lstStyle>
            <a:lvl1pPr marL="457189" lvl="0" indent="-40639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/>
            </a:lvl1pPr>
            <a:lvl2pPr marL="914377" lvl="1" indent="-38099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sz="2400"/>
            </a:lvl2pPr>
            <a:lvl3pPr marL="1371566" lvl="2" indent="-355591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/>
            </a:lvl3pPr>
            <a:lvl4pPr marL="1828754" lvl="3" indent="-342891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900"/>
            </a:lvl4pPr>
            <a:lvl5pPr marL="2285943" lvl="4" indent="-342891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900"/>
            </a:lvl5pPr>
            <a:lvl6pPr marL="2743131" lvl="5" indent="-342891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900"/>
            </a:lvl6pPr>
            <a:lvl7pPr marL="3200320" lvl="6" indent="-342891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900"/>
            </a:lvl7pPr>
            <a:lvl8pPr marL="3657509" lvl="7" indent="-342891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900"/>
            </a:lvl8pPr>
            <a:lvl9pPr marL="4114697" lvl="8" indent="-342891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900"/>
            </a:lvl9pPr>
          </a:lstStyle>
          <a:p>
            <a:endParaRPr/>
          </a:p>
        </p:txBody>
      </p:sp>
      <p:sp>
        <p:nvSpPr>
          <p:cNvPr id="39" name="Google Shape;39;p102"/>
          <p:cNvSpPr txBox="1">
            <a:spLocks noGrp="1"/>
          </p:cNvSpPr>
          <p:nvPr>
            <p:ph type="dt" idx="10"/>
          </p:nvPr>
        </p:nvSpPr>
        <p:spPr>
          <a:xfrm>
            <a:off x="609600" y="6245225"/>
            <a:ext cx="2844800" cy="4762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102"/>
          <p:cNvSpPr txBox="1">
            <a:spLocks noGrp="1"/>
          </p:cNvSpPr>
          <p:nvPr>
            <p:ph type="ftr" idx="11"/>
          </p:nvPr>
        </p:nvSpPr>
        <p:spPr>
          <a:xfrm>
            <a:off x="4165600" y="6245225"/>
            <a:ext cx="3860800" cy="4762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102"/>
          <p:cNvSpPr txBox="1">
            <a:spLocks noGrp="1"/>
          </p:cNvSpPr>
          <p:nvPr>
            <p:ph type="sldNum" idx="12"/>
          </p:nvPr>
        </p:nvSpPr>
        <p:spPr>
          <a:xfrm>
            <a:off x="8737600" y="6245225"/>
            <a:ext cx="2844800" cy="4762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noAutofit/>
          </a:bodyPr>
          <a:lstStyle>
            <a:lvl1pPr marL="0" marR="0" lvl="0" indent="0" algn="r">
              <a:spcBef>
                <a:spcPts val="0"/>
              </a:spcBef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spcBef>
                <a:spcPts val="0"/>
              </a:spcBef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spcBef>
                <a:spcPts val="0"/>
              </a:spcBef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spcBef>
                <a:spcPts val="0"/>
              </a:spcBef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spcBef>
                <a:spcPts val="0"/>
              </a:spcBef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spcBef>
                <a:spcPts val="0"/>
              </a:spcBef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spcBef>
                <a:spcPts val="0"/>
              </a:spcBef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spcBef>
                <a:spcPts val="0"/>
              </a:spcBef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spcBef>
                <a:spcPts val="0"/>
              </a:spcBef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96"/>
          <p:cNvSpPr txBox="1">
            <a:spLocks noGrp="1"/>
          </p:cNvSpPr>
          <p:nvPr>
            <p:ph type="title"/>
          </p:nvPr>
        </p:nvSpPr>
        <p:spPr>
          <a:xfrm>
            <a:off x="609600" y="457200"/>
            <a:ext cx="10972800" cy="13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0" name="Google Shape;280;p96"/>
          <p:cNvSpPr txBox="1">
            <a:spLocks noGrp="1"/>
          </p:cNvSpPr>
          <p:nvPr>
            <p:ph type="body" idx="1"/>
          </p:nvPr>
        </p:nvSpPr>
        <p:spPr>
          <a:xfrm rot="5400000">
            <a:off x="4152900" y="-1562100"/>
            <a:ext cx="3886200" cy="109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noAutofit/>
          </a:bodyPr>
          <a:lstStyle>
            <a:lvl1pPr marL="457189" lvl="0" indent="-314317" algn="l">
              <a:spcBef>
                <a:spcPts val="360"/>
              </a:spcBef>
              <a:spcAft>
                <a:spcPts val="0"/>
              </a:spcAft>
              <a:buSzPts val="1350"/>
              <a:buChar char="■"/>
              <a:defRPr/>
            </a:lvl1pPr>
            <a:lvl2pPr marL="914377" lvl="1" indent="-320032" algn="l">
              <a:spcBef>
                <a:spcPts val="360"/>
              </a:spcBef>
              <a:spcAft>
                <a:spcPts val="0"/>
              </a:spcAft>
              <a:buSzPts val="1440"/>
              <a:buChar char="◻"/>
              <a:defRPr/>
            </a:lvl2pPr>
            <a:lvl3pPr marL="1371566" lvl="2" indent="-302887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marL="1828754" lvl="3" indent="-308603" algn="l">
              <a:spcBef>
                <a:spcPts val="360"/>
              </a:spcBef>
              <a:spcAft>
                <a:spcPts val="0"/>
              </a:spcAft>
              <a:buSzPts val="1260"/>
              <a:buChar char="◻"/>
              <a:defRPr/>
            </a:lvl4pPr>
            <a:lvl5pPr marL="2285943" lvl="4" indent="-342891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5pPr>
            <a:lvl6pPr marL="2743131" lvl="5" indent="-342891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6pPr>
            <a:lvl7pPr marL="3200320" lvl="6" indent="-342891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7pPr>
            <a:lvl8pPr marL="3657509" lvl="7" indent="-342891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8pPr>
            <a:lvl9pPr marL="4114697" lvl="8" indent="-342891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9pPr>
          </a:lstStyle>
          <a:p>
            <a:endParaRPr/>
          </a:p>
        </p:txBody>
      </p:sp>
      <p:sp>
        <p:nvSpPr>
          <p:cNvPr id="281" name="Google Shape;281;p96"/>
          <p:cNvSpPr txBox="1">
            <a:spLocks noGrp="1"/>
          </p:cNvSpPr>
          <p:nvPr>
            <p:ph type="ftr" idx="11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2" name="Google Shape;282;p96"/>
          <p:cNvSpPr txBox="1">
            <a:spLocks noGrp="1"/>
          </p:cNvSpPr>
          <p:nvPr>
            <p:ph type="sldNum" idx="12"/>
          </p:nvPr>
        </p:nvSpPr>
        <p:spPr>
          <a:xfrm>
            <a:off x="8737600" y="6248400"/>
            <a:ext cx="2844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b" anchorCtr="0">
            <a:noAutofit/>
          </a:bodyPr>
          <a:lstStyle>
            <a:lvl1pPr marL="0" marR="0" lvl="0" indent="0" algn="r">
              <a:spcBef>
                <a:spcPts val="0"/>
              </a:spcBef>
              <a:buNone/>
              <a:defRPr sz="1200">
                <a:solidFill>
                  <a:srgbClr val="000000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L="0" marR="0" lvl="1" indent="0" algn="r">
              <a:spcBef>
                <a:spcPts val="0"/>
              </a:spcBef>
              <a:buNone/>
              <a:defRPr sz="1200">
                <a:solidFill>
                  <a:srgbClr val="000000"/>
                </a:solidFill>
                <a:latin typeface="Arial Black"/>
                <a:ea typeface="Arial Black"/>
                <a:cs typeface="Arial Black"/>
                <a:sym typeface="Arial Black"/>
              </a:defRPr>
            </a:lvl2pPr>
            <a:lvl3pPr marL="0" marR="0" lvl="2" indent="0" algn="r">
              <a:spcBef>
                <a:spcPts val="0"/>
              </a:spcBef>
              <a:buNone/>
              <a:defRPr sz="1200">
                <a:solidFill>
                  <a:srgbClr val="000000"/>
                </a:solidFill>
                <a:latin typeface="Arial Black"/>
                <a:ea typeface="Arial Black"/>
                <a:cs typeface="Arial Black"/>
                <a:sym typeface="Arial Black"/>
              </a:defRPr>
            </a:lvl3pPr>
            <a:lvl4pPr marL="0" marR="0" lvl="3" indent="0" algn="r">
              <a:spcBef>
                <a:spcPts val="0"/>
              </a:spcBef>
              <a:buNone/>
              <a:defRPr sz="1200">
                <a:solidFill>
                  <a:srgbClr val="000000"/>
                </a:solidFill>
                <a:latin typeface="Arial Black"/>
                <a:ea typeface="Arial Black"/>
                <a:cs typeface="Arial Black"/>
                <a:sym typeface="Arial Black"/>
              </a:defRPr>
            </a:lvl4pPr>
            <a:lvl5pPr marL="0" marR="0" lvl="4" indent="0" algn="r">
              <a:spcBef>
                <a:spcPts val="0"/>
              </a:spcBef>
              <a:buNone/>
              <a:defRPr sz="1200">
                <a:solidFill>
                  <a:srgbClr val="000000"/>
                </a:solidFill>
                <a:latin typeface="Arial Black"/>
                <a:ea typeface="Arial Black"/>
                <a:cs typeface="Arial Black"/>
                <a:sym typeface="Arial Black"/>
              </a:defRPr>
            </a:lvl5pPr>
            <a:lvl6pPr marL="0" marR="0" lvl="5" indent="0" algn="r">
              <a:spcBef>
                <a:spcPts val="0"/>
              </a:spcBef>
              <a:buNone/>
              <a:defRPr sz="1200">
                <a:solidFill>
                  <a:srgbClr val="000000"/>
                </a:solidFill>
                <a:latin typeface="Arial Black"/>
                <a:ea typeface="Arial Black"/>
                <a:cs typeface="Arial Black"/>
                <a:sym typeface="Arial Black"/>
              </a:defRPr>
            </a:lvl6pPr>
            <a:lvl7pPr marL="0" marR="0" lvl="6" indent="0" algn="r">
              <a:spcBef>
                <a:spcPts val="0"/>
              </a:spcBef>
              <a:buNone/>
              <a:defRPr sz="1200">
                <a:solidFill>
                  <a:srgbClr val="000000"/>
                </a:solidFill>
                <a:latin typeface="Arial Black"/>
                <a:ea typeface="Arial Black"/>
                <a:cs typeface="Arial Black"/>
                <a:sym typeface="Arial Black"/>
              </a:defRPr>
            </a:lvl7pPr>
            <a:lvl8pPr marL="0" marR="0" lvl="7" indent="0" algn="r">
              <a:spcBef>
                <a:spcPts val="0"/>
              </a:spcBef>
              <a:buNone/>
              <a:defRPr sz="1200">
                <a:solidFill>
                  <a:srgbClr val="000000"/>
                </a:solidFill>
                <a:latin typeface="Arial Black"/>
                <a:ea typeface="Arial Black"/>
                <a:cs typeface="Arial Black"/>
                <a:sym typeface="Arial Black"/>
              </a:defRPr>
            </a:lvl8pPr>
            <a:lvl9pPr marL="0" marR="0" lvl="8" indent="0" algn="r">
              <a:spcBef>
                <a:spcPts val="0"/>
              </a:spcBef>
              <a:buNone/>
              <a:defRPr sz="1200">
                <a:solidFill>
                  <a:srgbClr val="000000"/>
                </a:solidFill>
                <a:latin typeface="Arial Black"/>
                <a:ea typeface="Arial Black"/>
                <a:cs typeface="Arial Black"/>
                <a:sym typeface="Arial Black"/>
              </a:defRPr>
            </a:lvl9pPr>
          </a:lstStyle>
          <a:p>
            <a:fld id="{00000000-1234-1234-1234-12341234123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3" name="Google Shape;283;p96"/>
          <p:cNvSpPr txBox="1">
            <a:spLocks noGrp="1"/>
          </p:cNvSpPr>
          <p:nvPr>
            <p:ph type="dt" idx="10"/>
          </p:nvPr>
        </p:nvSpPr>
        <p:spPr>
          <a:xfrm>
            <a:off x="609600" y="6245248"/>
            <a:ext cx="2844800" cy="4762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97"/>
          <p:cNvSpPr txBox="1">
            <a:spLocks noGrp="1"/>
          </p:cNvSpPr>
          <p:nvPr>
            <p:ph type="title"/>
          </p:nvPr>
        </p:nvSpPr>
        <p:spPr>
          <a:xfrm rot="5400000">
            <a:off x="7505700" y="1790700"/>
            <a:ext cx="5410200" cy="27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6" name="Google Shape;286;p97"/>
          <p:cNvSpPr txBox="1">
            <a:spLocks noGrp="1"/>
          </p:cNvSpPr>
          <p:nvPr>
            <p:ph type="body" idx="1"/>
          </p:nvPr>
        </p:nvSpPr>
        <p:spPr>
          <a:xfrm rot="5400000">
            <a:off x="1917700" y="-850900"/>
            <a:ext cx="5410200" cy="802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noAutofit/>
          </a:bodyPr>
          <a:lstStyle>
            <a:lvl1pPr marL="457189" lvl="0" indent="-314317" algn="l">
              <a:spcBef>
                <a:spcPts val="360"/>
              </a:spcBef>
              <a:spcAft>
                <a:spcPts val="0"/>
              </a:spcAft>
              <a:buSzPts val="1350"/>
              <a:buChar char="■"/>
              <a:defRPr/>
            </a:lvl1pPr>
            <a:lvl2pPr marL="914377" lvl="1" indent="-320032" algn="l">
              <a:spcBef>
                <a:spcPts val="360"/>
              </a:spcBef>
              <a:spcAft>
                <a:spcPts val="0"/>
              </a:spcAft>
              <a:buSzPts val="1440"/>
              <a:buChar char="◻"/>
              <a:defRPr/>
            </a:lvl2pPr>
            <a:lvl3pPr marL="1371566" lvl="2" indent="-302887" algn="l">
              <a:spcBef>
                <a:spcPts val="360"/>
              </a:spcBef>
              <a:spcAft>
                <a:spcPts val="0"/>
              </a:spcAft>
              <a:buSzPts val="1170"/>
              <a:buChar char="■"/>
              <a:defRPr/>
            </a:lvl3pPr>
            <a:lvl4pPr marL="1828754" lvl="3" indent="-308603" algn="l">
              <a:spcBef>
                <a:spcPts val="360"/>
              </a:spcBef>
              <a:spcAft>
                <a:spcPts val="0"/>
              </a:spcAft>
              <a:buSzPts val="1260"/>
              <a:buChar char="◻"/>
              <a:defRPr/>
            </a:lvl4pPr>
            <a:lvl5pPr marL="2285943" lvl="4" indent="-342891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5pPr>
            <a:lvl6pPr marL="2743131" lvl="5" indent="-342891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6pPr>
            <a:lvl7pPr marL="3200320" lvl="6" indent="-342891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7pPr>
            <a:lvl8pPr marL="3657509" lvl="7" indent="-342891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8pPr>
            <a:lvl9pPr marL="4114697" lvl="8" indent="-342891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9pPr>
          </a:lstStyle>
          <a:p>
            <a:endParaRPr/>
          </a:p>
        </p:txBody>
      </p:sp>
      <p:sp>
        <p:nvSpPr>
          <p:cNvPr id="287" name="Google Shape;287;p97"/>
          <p:cNvSpPr txBox="1">
            <a:spLocks noGrp="1"/>
          </p:cNvSpPr>
          <p:nvPr>
            <p:ph type="ftr" idx="11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8" name="Google Shape;288;p97"/>
          <p:cNvSpPr txBox="1">
            <a:spLocks noGrp="1"/>
          </p:cNvSpPr>
          <p:nvPr>
            <p:ph type="sldNum" idx="12"/>
          </p:nvPr>
        </p:nvSpPr>
        <p:spPr>
          <a:xfrm>
            <a:off x="8737600" y="6248400"/>
            <a:ext cx="2844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b" anchorCtr="0">
            <a:noAutofit/>
          </a:bodyPr>
          <a:lstStyle>
            <a:lvl1pPr marL="0" marR="0" lvl="0" indent="0" algn="r">
              <a:spcBef>
                <a:spcPts val="0"/>
              </a:spcBef>
              <a:buNone/>
              <a:defRPr sz="1200">
                <a:solidFill>
                  <a:srgbClr val="000000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L="0" marR="0" lvl="1" indent="0" algn="r">
              <a:spcBef>
                <a:spcPts val="0"/>
              </a:spcBef>
              <a:buNone/>
              <a:defRPr sz="1200">
                <a:solidFill>
                  <a:srgbClr val="000000"/>
                </a:solidFill>
                <a:latin typeface="Arial Black"/>
                <a:ea typeface="Arial Black"/>
                <a:cs typeface="Arial Black"/>
                <a:sym typeface="Arial Black"/>
              </a:defRPr>
            </a:lvl2pPr>
            <a:lvl3pPr marL="0" marR="0" lvl="2" indent="0" algn="r">
              <a:spcBef>
                <a:spcPts val="0"/>
              </a:spcBef>
              <a:buNone/>
              <a:defRPr sz="1200">
                <a:solidFill>
                  <a:srgbClr val="000000"/>
                </a:solidFill>
                <a:latin typeface="Arial Black"/>
                <a:ea typeface="Arial Black"/>
                <a:cs typeface="Arial Black"/>
                <a:sym typeface="Arial Black"/>
              </a:defRPr>
            </a:lvl3pPr>
            <a:lvl4pPr marL="0" marR="0" lvl="3" indent="0" algn="r">
              <a:spcBef>
                <a:spcPts val="0"/>
              </a:spcBef>
              <a:buNone/>
              <a:defRPr sz="1200">
                <a:solidFill>
                  <a:srgbClr val="000000"/>
                </a:solidFill>
                <a:latin typeface="Arial Black"/>
                <a:ea typeface="Arial Black"/>
                <a:cs typeface="Arial Black"/>
                <a:sym typeface="Arial Black"/>
              </a:defRPr>
            </a:lvl4pPr>
            <a:lvl5pPr marL="0" marR="0" lvl="4" indent="0" algn="r">
              <a:spcBef>
                <a:spcPts val="0"/>
              </a:spcBef>
              <a:buNone/>
              <a:defRPr sz="1200">
                <a:solidFill>
                  <a:srgbClr val="000000"/>
                </a:solidFill>
                <a:latin typeface="Arial Black"/>
                <a:ea typeface="Arial Black"/>
                <a:cs typeface="Arial Black"/>
                <a:sym typeface="Arial Black"/>
              </a:defRPr>
            </a:lvl5pPr>
            <a:lvl6pPr marL="0" marR="0" lvl="5" indent="0" algn="r">
              <a:spcBef>
                <a:spcPts val="0"/>
              </a:spcBef>
              <a:buNone/>
              <a:defRPr sz="1200">
                <a:solidFill>
                  <a:srgbClr val="000000"/>
                </a:solidFill>
                <a:latin typeface="Arial Black"/>
                <a:ea typeface="Arial Black"/>
                <a:cs typeface="Arial Black"/>
                <a:sym typeface="Arial Black"/>
              </a:defRPr>
            </a:lvl6pPr>
            <a:lvl7pPr marL="0" marR="0" lvl="6" indent="0" algn="r">
              <a:spcBef>
                <a:spcPts val="0"/>
              </a:spcBef>
              <a:buNone/>
              <a:defRPr sz="1200">
                <a:solidFill>
                  <a:srgbClr val="000000"/>
                </a:solidFill>
                <a:latin typeface="Arial Black"/>
                <a:ea typeface="Arial Black"/>
                <a:cs typeface="Arial Black"/>
                <a:sym typeface="Arial Black"/>
              </a:defRPr>
            </a:lvl7pPr>
            <a:lvl8pPr marL="0" marR="0" lvl="7" indent="0" algn="r">
              <a:spcBef>
                <a:spcPts val="0"/>
              </a:spcBef>
              <a:buNone/>
              <a:defRPr sz="1200">
                <a:solidFill>
                  <a:srgbClr val="000000"/>
                </a:solidFill>
                <a:latin typeface="Arial Black"/>
                <a:ea typeface="Arial Black"/>
                <a:cs typeface="Arial Black"/>
                <a:sym typeface="Arial Black"/>
              </a:defRPr>
            </a:lvl8pPr>
            <a:lvl9pPr marL="0" marR="0" lvl="8" indent="0" algn="r">
              <a:spcBef>
                <a:spcPts val="0"/>
              </a:spcBef>
              <a:buNone/>
              <a:defRPr sz="1200">
                <a:solidFill>
                  <a:srgbClr val="000000"/>
                </a:solidFill>
                <a:latin typeface="Arial Black"/>
                <a:ea typeface="Arial Black"/>
                <a:cs typeface="Arial Black"/>
                <a:sym typeface="Arial Black"/>
              </a:defRPr>
            </a:lvl9pPr>
          </a:lstStyle>
          <a:p>
            <a:fld id="{00000000-1234-1234-1234-12341234123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9" name="Google Shape;289;p97"/>
          <p:cNvSpPr txBox="1">
            <a:spLocks noGrp="1"/>
          </p:cNvSpPr>
          <p:nvPr>
            <p:ph type="dt" idx="10"/>
          </p:nvPr>
        </p:nvSpPr>
        <p:spPr>
          <a:xfrm>
            <a:off x="609600" y="6245248"/>
            <a:ext cx="2844800" cy="4762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 - Templateswise.com" type="obj">
  <p:cSld name="OBJECT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p87"/>
          <p:cNvSpPr txBox="1">
            <a:spLocks noGrp="1"/>
          </p:cNvSpPr>
          <p:nvPr>
            <p:ph type="title"/>
          </p:nvPr>
        </p:nvSpPr>
        <p:spPr>
          <a:xfrm>
            <a:off x="2639616" y="274639"/>
            <a:ext cx="8942784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97" tIns="60949" rIns="121897" bIns="60949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3F3F3F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8" name="Google Shape;298;p87"/>
          <p:cNvSpPr txBox="1">
            <a:spLocks noGrp="1"/>
          </p:cNvSpPr>
          <p:nvPr>
            <p:ph type="body" idx="1"/>
          </p:nvPr>
        </p:nvSpPr>
        <p:spPr>
          <a:xfrm>
            <a:off x="2639616" y="1600204"/>
            <a:ext cx="8942784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97" tIns="60949" rIns="121897" bIns="60949" anchor="t" anchorCtr="0">
            <a:noAutofit/>
          </a:bodyPr>
          <a:lstStyle>
            <a:lvl1pPr marL="457189" lvl="0" indent="-501638" algn="l">
              <a:spcBef>
                <a:spcPts val="860"/>
              </a:spcBef>
              <a:spcAft>
                <a:spcPts val="0"/>
              </a:spcAft>
              <a:buClr>
                <a:srgbClr val="3F3F3F"/>
              </a:buClr>
              <a:buSzPts val="4300"/>
              <a:buChar char="•"/>
              <a:defRPr>
                <a:solidFill>
                  <a:srgbClr val="3F3F3F"/>
                </a:solidFill>
              </a:defRPr>
            </a:lvl1pPr>
            <a:lvl2pPr marL="914377" lvl="1" indent="-342891" algn="l">
              <a:spcBef>
                <a:spcPts val="360"/>
              </a:spcBef>
              <a:spcAft>
                <a:spcPts val="0"/>
              </a:spcAft>
              <a:buClr>
                <a:srgbClr val="404040"/>
              </a:buClr>
              <a:buSzPts val="1800"/>
              <a:buChar char="–"/>
              <a:defRPr/>
            </a:lvl2pPr>
            <a:lvl3pPr marL="1371566" lvl="2" indent="-342891" algn="l">
              <a:spcBef>
                <a:spcPts val="360"/>
              </a:spcBef>
              <a:spcAft>
                <a:spcPts val="0"/>
              </a:spcAft>
              <a:buClr>
                <a:srgbClr val="404040"/>
              </a:buClr>
              <a:buSzPts val="1800"/>
              <a:buChar char="•"/>
              <a:defRPr/>
            </a:lvl3pPr>
            <a:lvl4pPr marL="1828754" lvl="3" indent="-342891" algn="l">
              <a:spcBef>
                <a:spcPts val="360"/>
              </a:spcBef>
              <a:spcAft>
                <a:spcPts val="0"/>
              </a:spcAft>
              <a:buClr>
                <a:srgbClr val="404040"/>
              </a:buClr>
              <a:buSzPts val="1800"/>
              <a:buChar char="–"/>
              <a:defRPr/>
            </a:lvl4pPr>
            <a:lvl5pPr marL="2285943" lvl="4" indent="-342891" algn="l">
              <a:spcBef>
                <a:spcPts val="360"/>
              </a:spcBef>
              <a:spcAft>
                <a:spcPts val="0"/>
              </a:spcAft>
              <a:buClr>
                <a:srgbClr val="404040"/>
              </a:buClr>
              <a:buSzPts val="1800"/>
              <a:buChar char="»"/>
              <a:defRPr/>
            </a:lvl5pPr>
            <a:lvl6pPr marL="2743131" lvl="5" indent="-342891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320" lvl="6" indent="-342891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509" lvl="7" indent="-342891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697" lvl="8" indent="-342891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99" name="Google Shape;299;p87"/>
          <p:cNvSpPr txBox="1">
            <a:spLocks noGrp="1"/>
          </p:cNvSpPr>
          <p:nvPr>
            <p:ph type="dt" idx="10"/>
          </p:nvPr>
        </p:nvSpPr>
        <p:spPr>
          <a:xfrm>
            <a:off x="609600" y="6356361"/>
            <a:ext cx="2844800" cy="3661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97" tIns="60949" rIns="121897" bIns="60949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0" name="Google Shape;300;p87"/>
          <p:cNvSpPr txBox="1">
            <a:spLocks noGrp="1"/>
          </p:cNvSpPr>
          <p:nvPr>
            <p:ph type="ftr" idx="11"/>
          </p:nvPr>
        </p:nvSpPr>
        <p:spPr>
          <a:xfrm>
            <a:off x="4165600" y="6356361"/>
            <a:ext cx="3860800" cy="3661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97" tIns="60949" rIns="121897" bIns="60949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1" name="Google Shape;301;p87"/>
          <p:cNvSpPr txBox="1">
            <a:spLocks noGrp="1"/>
          </p:cNvSpPr>
          <p:nvPr>
            <p:ph type="sldNum" idx="12"/>
          </p:nvPr>
        </p:nvSpPr>
        <p:spPr>
          <a:xfrm>
            <a:off x="8737600" y="6356361"/>
            <a:ext cx="2844800" cy="3661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97" tIns="60949" rIns="121897" bIns="60949" anchor="ctr" anchorCtr="0">
            <a:noAutofit/>
          </a:bodyPr>
          <a:lstStyle>
            <a:lvl1pPr marL="0" marR="0" lvl="0" indent="0" algn="r">
              <a:spcBef>
                <a:spcPts val="0"/>
              </a:spcBef>
              <a:buNone/>
              <a:defRPr sz="16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spcBef>
                <a:spcPts val="0"/>
              </a:spcBef>
              <a:buNone/>
              <a:defRPr sz="16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spcBef>
                <a:spcPts val="0"/>
              </a:spcBef>
              <a:buNone/>
              <a:defRPr sz="16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spcBef>
                <a:spcPts val="0"/>
              </a:spcBef>
              <a:buNone/>
              <a:defRPr sz="16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spcBef>
                <a:spcPts val="0"/>
              </a:spcBef>
              <a:buNone/>
              <a:defRPr sz="16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spcBef>
                <a:spcPts val="0"/>
              </a:spcBef>
              <a:buNone/>
              <a:defRPr sz="16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spcBef>
                <a:spcPts val="0"/>
              </a:spcBef>
              <a:buNone/>
              <a:defRPr sz="16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spcBef>
                <a:spcPts val="0"/>
              </a:spcBef>
              <a:buNone/>
              <a:defRPr sz="16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spcBef>
                <a:spcPts val="0"/>
              </a:spcBef>
              <a:buNone/>
              <a:defRPr sz="16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- Templateswise.com" type="title">
  <p:cSld name="TIT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98"/>
          <p:cNvSpPr txBox="1">
            <a:spLocks noGrp="1"/>
          </p:cNvSpPr>
          <p:nvPr>
            <p:ph type="ctrTitle"/>
          </p:nvPr>
        </p:nvSpPr>
        <p:spPr>
          <a:xfrm>
            <a:off x="914400" y="1220755"/>
            <a:ext cx="10363200" cy="9145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97" tIns="60949" rIns="121897" bIns="60949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3F3F3F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4" name="Google Shape;304;p98"/>
          <p:cNvSpPr txBox="1">
            <a:spLocks noGrp="1"/>
          </p:cNvSpPr>
          <p:nvPr>
            <p:ph type="subTitle" idx="1"/>
          </p:nvPr>
        </p:nvSpPr>
        <p:spPr>
          <a:xfrm>
            <a:off x="1828800" y="1943268"/>
            <a:ext cx="8534400" cy="67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97" tIns="60949" rIns="121897" bIns="60949" anchor="t" anchorCtr="0">
            <a:noAutofit/>
          </a:bodyPr>
          <a:lstStyle>
            <a:lvl1pPr lvl="0" algn="ctr">
              <a:spcBef>
                <a:spcPts val="860"/>
              </a:spcBef>
              <a:spcAft>
                <a:spcPts val="0"/>
              </a:spcAft>
              <a:buClr>
                <a:srgbClr val="3F3F3F"/>
              </a:buClr>
              <a:buSzPts val="4300"/>
              <a:buNone/>
              <a:defRPr>
                <a:solidFill>
                  <a:srgbClr val="3F3F3F"/>
                </a:solidFill>
              </a:defRPr>
            </a:lvl1pPr>
            <a:lvl2pPr lvl="1" algn="ctr">
              <a:spcBef>
                <a:spcPts val="740"/>
              </a:spcBef>
              <a:spcAft>
                <a:spcPts val="0"/>
              </a:spcAft>
              <a:buClr>
                <a:srgbClr val="888888"/>
              </a:buClr>
              <a:buSzPts val="37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540"/>
              </a:spcBef>
              <a:spcAft>
                <a:spcPts val="0"/>
              </a:spcAft>
              <a:buClr>
                <a:srgbClr val="888888"/>
              </a:buClr>
              <a:buSzPts val="27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540"/>
              </a:spcBef>
              <a:spcAft>
                <a:spcPts val="0"/>
              </a:spcAft>
              <a:buClr>
                <a:srgbClr val="888888"/>
              </a:buClr>
              <a:buSzPts val="27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540"/>
              </a:spcBef>
              <a:spcAft>
                <a:spcPts val="0"/>
              </a:spcAft>
              <a:buClr>
                <a:srgbClr val="888888"/>
              </a:buClr>
              <a:buSzPts val="27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540"/>
              </a:spcBef>
              <a:spcAft>
                <a:spcPts val="0"/>
              </a:spcAft>
              <a:buClr>
                <a:srgbClr val="888888"/>
              </a:buClr>
              <a:buSzPts val="27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540"/>
              </a:spcBef>
              <a:spcAft>
                <a:spcPts val="0"/>
              </a:spcAft>
              <a:buClr>
                <a:srgbClr val="888888"/>
              </a:buClr>
              <a:buSzPts val="27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540"/>
              </a:spcBef>
              <a:spcAft>
                <a:spcPts val="0"/>
              </a:spcAft>
              <a:buClr>
                <a:srgbClr val="888888"/>
              </a:buClr>
              <a:buSzPts val="27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5" name="Google Shape;305;p98"/>
          <p:cNvSpPr txBox="1">
            <a:spLocks noGrp="1"/>
          </p:cNvSpPr>
          <p:nvPr>
            <p:ph type="dt" idx="10"/>
          </p:nvPr>
        </p:nvSpPr>
        <p:spPr>
          <a:xfrm>
            <a:off x="609600" y="6356361"/>
            <a:ext cx="2844800" cy="3661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97" tIns="60949" rIns="121897" bIns="60949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6" name="Google Shape;306;p98"/>
          <p:cNvSpPr txBox="1">
            <a:spLocks noGrp="1"/>
          </p:cNvSpPr>
          <p:nvPr>
            <p:ph type="ftr" idx="11"/>
          </p:nvPr>
        </p:nvSpPr>
        <p:spPr>
          <a:xfrm>
            <a:off x="4165600" y="6356361"/>
            <a:ext cx="3860800" cy="3661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97" tIns="60949" rIns="121897" bIns="60949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7" name="Google Shape;307;p98"/>
          <p:cNvSpPr txBox="1">
            <a:spLocks noGrp="1"/>
          </p:cNvSpPr>
          <p:nvPr>
            <p:ph type="sldNum" idx="12"/>
          </p:nvPr>
        </p:nvSpPr>
        <p:spPr>
          <a:xfrm>
            <a:off x="8737600" y="6356361"/>
            <a:ext cx="2844800" cy="3661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97" tIns="60949" rIns="121897" bIns="60949" anchor="ctr" anchorCtr="0">
            <a:noAutofit/>
          </a:bodyPr>
          <a:lstStyle>
            <a:lvl1pPr marL="0" marR="0" lvl="0" indent="0" algn="r">
              <a:spcBef>
                <a:spcPts val="0"/>
              </a:spcBef>
              <a:buNone/>
              <a:defRPr sz="16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spcBef>
                <a:spcPts val="0"/>
              </a:spcBef>
              <a:buNone/>
              <a:defRPr sz="16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spcBef>
                <a:spcPts val="0"/>
              </a:spcBef>
              <a:buNone/>
              <a:defRPr sz="16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spcBef>
                <a:spcPts val="0"/>
              </a:spcBef>
              <a:buNone/>
              <a:defRPr sz="16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spcBef>
                <a:spcPts val="0"/>
              </a:spcBef>
              <a:buNone/>
              <a:defRPr sz="16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spcBef>
                <a:spcPts val="0"/>
              </a:spcBef>
              <a:buNone/>
              <a:defRPr sz="16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spcBef>
                <a:spcPts val="0"/>
              </a:spcBef>
              <a:buNone/>
              <a:defRPr sz="16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spcBef>
                <a:spcPts val="0"/>
              </a:spcBef>
              <a:buNone/>
              <a:defRPr sz="16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spcBef>
                <a:spcPts val="0"/>
              </a:spcBef>
              <a:buNone/>
              <a:defRPr sz="16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 2 - Templateswise.com">
  <p:cSld name="Title and Content 2 - Templateswise.com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p99"/>
          <p:cNvSpPr txBox="1">
            <a:spLocks noGrp="1"/>
          </p:cNvSpPr>
          <p:nvPr>
            <p:ph type="title"/>
          </p:nvPr>
        </p:nvSpPr>
        <p:spPr>
          <a:xfrm>
            <a:off x="609600" y="932723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97" tIns="60949" rIns="121897" bIns="60949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0" name="Google Shape;310;p99"/>
          <p:cNvSpPr txBox="1">
            <a:spLocks noGrp="1"/>
          </p:cNvSpPr>
          <p:nvPr>
            <p:ph type="body" idx="1"/>
          </p:nvPr>
        </p:nvSpPr>
        <p:spPr>
          <a:xfrm>
            <a:off x="609600" y="2084857"/>
            <a:ext cx="10972800" cy="40413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97" tIns="60949" rIns="121897" bIns="60949" anchor="t" anchorCtr="0">
            <a:noAutofit/>
          </a:bodyPr>
          <a:lstStyle>
            <a:lvl1pPr marL="457189" lvl="0" indent="-228594" algn="ctr">
              <a:spcBef>
                <a:spcPts val="860"/>
              </a:spcBef>
              <a:spcAft>
                <a:spcPts val="0"/>
              </a:spcAft>
              <a:buClr>
                <a:srgbClr val="404040"/>
              </a:buClr>
              <a:buSzPts val="4300"/>
              <a:buNone/>
              <a:defRPr/>
            </a:lvl1pPr>
            <a:lvl2pPr marL="914377" lvl="1" indent="-342891" algn="l">
              <a:spcBef>
                <a:spcPts val="360"/>
              </a:spcBef>
              <a:spcAft>
                <a:spcPts val="0"/>
              </a:spcAft>
              <a:buClr>
                <a:srgbClr val="404040"/>
              </a:buClr>
              <a:buSzPts val="1800"/>
              <a:buChar char="–"/>
              <a:defRPr/>
            </a:lvl2pPr>
            <a:lvl3pPr marL="1371566" lvl="2" indent="-342891" algn="l">
              <a:spcBef>
                <a:spcPts val="360"/>
              </a:spcBef>
              <a:spcAft>
                <a:spcPts val="0"/>
              </a:spcAft>
              <a:buClr>
                <a:srgbClr val="404040"/>
              </a:buClr>
              <a:buSzPts val="1800"/>
              <a:buChar char="•"/>
              <a:defRPr/>
            </a:lvl3pPr>
            <a:lvl4pPr marL="1828754" lvl="3" indent="-342891" algn="l">
              <a:spcBef>
                <a:spcPts val="360"/>
              </a:spcBef>
              <a:spcAft>
                <a:spcPts val="0"/>
              </a:spcAft>
              <a:buClr>
                <a:srgbClr val="404040"/>
              </a:buClr>
              <a:buSzPts val="1800"/>
              <a:buChar char="–"/>
              <a:defRPr/>
            </a:lvl4pPr>
            <a:lvl5pPr marL="2285943" lvl="4" indent="-342891" algn="l">
              <a:spcBef>
                <a:spcPts val="360"/>
              </a:spcBef>
              <a:spcAft>
                <a:spcPts val="0"/>
              </a:spcAft>
              <a:buClr>
                <a:srgbClr val="404040"/>
              </a:buClr>
              <a:buSzPts val="1800"/>
              <a:buChar char="»"/>
              <a:defRPr/>
            </a:lvl5pPr>
            <a:lvl6pPr marL="2743131" lvl="5" indent="-342891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320" lvl="6" indent="-342891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509" lvl="7" indent="-342891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697" lvl="8" indent="-342891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11" name="Google Shape;311;p99"/>
          <p:cNvSpPr txBox="1">
            <a:spLocks noGrp="1"/>
          </p:cNvSpPr>
          <p:nvPr>
            <p:ph type="dt" idx="10"/>
          </p:nvPr>
        </p:nvSpPr>
        <p:spPr>
          <a:xfrm>
            <a:off x="609600" y="6356361"/>
            <a:ext cx="2844800" cy="3661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97" tIns="60949" rIns="121897" bIns="60949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2" name="Google Shape;312;p99"/>
          <p:cNvSpPr txBox="1">
            <a:spLocks noGrp="1"/>
          </p:cNvSpPr>
          <p:nvPr>
            <p:ph type="ftr" idx="11"/>
          </p:nvPr>
        </p:nvSpPr>
        <p:spPr>
          <a:xfrm>
            <a:off x="4165600" y="6356361"/>
            <a:ext cx="3860800" cy="3661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97" tIns="60949" rIns="121897" bIns="60949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3" name="Google Shape;313;p99"/>
          <p:cNvSpPr txBox="1">
            <a:spLocks noGrp="1"/>
          </p:cNvSpPr>
          <p:nvPr>
            <p:ph type="sldNum" idx="12"/>
          </p:nvPr>
        </p:nvSpPr>
        <p:spPr>
          <a:xfrm>
            <a:off x="8737600" y="6356361"/>
            <a:ext cx="2844800" cy="3661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97" tIns="60949" rIns="121897" bIns="60949" anchor="ctr" anchorCtr="0">
            <a:noAutofit/>
          </a:bodyPr>
          <a:lstStyle>
            <a:lvl1pPr marL="0" marR="0" lvl="0" indent="0" algn="r">
              <a:spcBef>
                <a:spcPts val="0"/>
              </a:spcBef>
              <a:buNone/>
              <a:defRPr sz="16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spcBef>
                <a:spcPts val="0"/>
              </a:spcBef>
              <a:buNone/>
              <a:defRPr sz="16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spcBef>
                <a:spcPts val="0"/>
              </a:spcBef>
              <a:buNone/>
              <a:defRPr sz="16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spcBef>
                <a:spcPts val="0"/>
              </a:spcBef>
              <a:buNone/>
              <a:defRPr sz="16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spcBef>
                <a:spcPts val="0"/>
              </a:spcBef>
              <a:buNone/>
              <a:defRPr sz="16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spcBef>
                <a:spcPts val="0"/>
              </a:spcBef>
              <a:buNone/>
              <a:defRPr sz="16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spcBef>
                <a:spcPts val="0"/>
              </a:spcBef>
              <a:buNone/>
              <a:defRPr sz="16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spcBef>
                <a:spcPts val="0"/>
              </a:spcBef>
              <a:buNone/>
              <a:defRPr sz="16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spcBef>
                <a:spcPts val="0"/>
              </a:spcBef>
              <a:buNone/>
              <a:defRPr sz="16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p100"/>
          <p:cNvSpPr txBox="1">
            <a:spLocks noGrp="1"/>
          </p:cNvSpPr>
          <p:nvPr>
            <p:ph type="title"/>
          </p:nvPr>
        </p:nvSpPr>
        <p:spPr>
          <a:xfrm>
            <a:off x="609600" y="275167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97" tIns="60949" rIns="121897" bIns="60949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6" name="Google Shape;316;p100"/>
          <p:cNvSpPr txBox="1">
            <a:spLocks noGrp="1"/>
          </p:cNvSpPr>
          <p:nvPr>
            <p:ph type="dt" idx="10"/>
          </p:nvPr>
        </p:nvSpPr>
        <p:spPr>
          <a:xfrm>
            <a:off x="609600" y="6356361"/>
            <a:ext cx="2844800" cy="3661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97" tIns="60949" rIns="121897" bIns="60949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7" name="Google Shape;317;p100"/>
          <p:cNvSpPr txBox="1">
            <a:spLocks noGrp="1"/>
          </p:cNvSpPr>
          <p:nvPr>
            <p:ph type="ftr" idx="11"/>
          </p:nvPr>
        </p:nvSpPr>
        <p:spPr>
          <a:xfrm>
            <a:off x="4165600" y="6356361"/>
            <a:ext cx="3860800" cy="3661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97" tIns="60949" rIns="121897" bIns="60949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8" name="Google Shape;318;p100"/>
          <p:cNvSpPr txBox="1">
            <a:spLocks noGrp="1"/>
          </p:cNvSpPr>
          <p:nvPr>
            <p:ph type="sldNum" idx="12"/>
          </p:nvPr>
        </p:nvSpPr>
        <p:spPr>
          <a:xfrm>
            <a:off x="8737600" y="6356361"/>
            <a:ext cx="2844800" cy="3661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97" tIns="60949" rIns="121897" bIns="60949" anchor="ctr" anchorCtr="0">
            <a:noAutofit/>
          </a:bodyPr>
          <a:lstStyle>
            <a:lvl1pPr marL="0" marR="0" lvl="0" indent="0" algn="r">
              <a:spcBef>
                <a:spcPts val="0"/>
              </a:spcBef>
              <a:buNone/>
              <a:defRPr sz="16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spcBef>
                <a:spcPts val="0"/>
              </a:spcBef>
              <a:buNone/>
              <a:defRPr sz="16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spcBef>
                <a:spcPts val="0"/>
              </a:spcBef>
              <a:buNone/>
              <a:defRPr sz="16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spcBef>
                <a:spcPts val="0"/>
              </a:spcBef>
              <a:buNone/>
              <a:defRPr sz="16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spcBef>
                <a:spcPts val="0"/>
              </a:spcBef>
              <a:buNone/>
              <a:defRPr sz="16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spcBef>
                <a:spcPts val="0"/>
              </a:spcBef>
              <a:buNone/>
              <a:defRPr sz="16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spcBef>
                <a:spcPts val="0"/>
              </a:spcBef>
              <a:buNone/>
              <a:defRPr sz="16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spcBef>
                <a:spcPts val="0"/>
              </a:spcBef>
              <a:buNone/>
              <a:defRPr sz="16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spcBef>
                <a:spcPts val="0"/>
              </a:spcBef>
              <a:buNone/>
              <a:defRPr sz="16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bg>
      <p:bgPr>
        <a:solidFill>
          <a:schemeClr val="accent6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41" y="3766000"/>
            <a:ext cx="9827200" cy="30920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121894" tIns="121894" rIns="121894" bIns="121894" anchor="ctr" anchorCtr="0">
            <a:noAutofit/>
          </a:bodyPr>
          <a:lstStyle/>
          <a:p>
            <a:endParaRPr sz="1900"/>
          </a:p>
        </p:txBody>
      </p:sp>
      <p:sp>
        <p:nvSpPr>
          <p:cNvPr id="11" name="Google Shape;11;p2"/>
          <p:cNvSpPr/>
          <p:nvPr/>
        </p:nvSpPr>
        <p:spPr>
          <a:xfrm flipH="1">
            <a:off x="4776800" y="2067600"/>
            <a:ext cx="7415200" cy="47904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121894" tIns="121894" rIns="121894" bIns="121894" anchor="ctr" anchorCtr="0">
            <a:noAutofit/>
          </a:bodyPr>
          <a:lstStyle/>
          <a:p>
            <a:endParaRPr sz="1900"/>
          </a:p>
        </p:txBody>
      </p:sp>
      <p:sp>
        <p:nvSpPr>
          <p:cNvPr id="12" name="Google Shape;12;p2"/>
          <p:cNvSpPr/>
          <p:nvPr/>
        </p:nvSpPr>
        <p:spPr>
          <a:xfrm rot="10800000">
            <a:off x="6745207" y="0"/>
            <a:ext cx="5446800" cy="2736800"/>
          </a:xfrm>
          <a:prstGeom prst="rtTriangl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121894" tIns="121894" rIns="121894" bIns="121894" anchor="ctr" anchorCtr="0">
            <a:noAutofit/>
          </a:bodyPr>
          <a:lstStyle/>
          <a:p>
            <a:endParaRPr sz="1900"/>
          </a:p>
        </p:txBody>
      </p:sp>
      <p:sp>
        <p:nvSpPr>
          <p:cNvPr id="13" name="Google Shape;13;p2"/>
          <p:cNvSpPr/>
          <p:nvPr/>
        </p:nvSpPr>
        <p:spPr>
          <a:xfrm>
            <a:off x="271033" y="275000"/>
            <a:ext cx="11650000" cy="6308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sy="101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121894" tIns="121894" rIns="121894" bIns="121894" anchor="ctr" anchorCtr="0">
            <a:noAutofit/>
          </a:bodyPr>
          <a:lstStyle/>
          <a:p>
            <a:endParaRPr sz="1900"/>
          </a:p>
        </p:txBody>
      </p:sp>
      <p:grpSp>
        <p:nvGrpSpPr>
          <p:cNvPr id="14" name="Google Shape;14;p2"/>
          <p:cNvGrpSpPr/>
          <p:nvPr/>
        </p:nvGrpSpPr>
        <p:grpSpPr>
          <a:xfrm>
            <a:off x="340267" y="789"/>
            <a:ext cx="3000484" cy="1392400"/>
            <a:chOff x="255200" y="592"/>
            <a:chExt cx="2250363" cy="1044300"/>
          </a:xfrm>
        </p:grpSpPr>
        <p:sp>
          <p:nvSpPr>
            <p:cNvPr id="15" name="Google Shape;15;p2"/>
            <p:cNvSpPr/>
            <p:nvPr/>
          </p:nvSpPr>
          <p:spPr>
            <a:xfrm>
              <a:off x="764063" y="592"/>
              <a:ext cx="1741500" cy="1044300"/>
            </a:xfrm>
            <a:prstGeom prst="parallelogram">
              <a:avLst>
                <a:gd name="adj" fmla="val 153193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900"/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509632" y="592"/>
              <a:ext cx="1741500" cy="1044300"/>
            </a:xfrm>
            <a:prstGeom prst="parallelogram">
              <a:avLst>
                <a:gd name="adj" fmla="val 153193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900"/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255200" y="592"/>
              <a:ext cx="1741500" cy="1044300"/>
            </a:xfrm>
            <a:prstGeom prst="parallelogram">
              <a:avLst>
                <a:gd name="adj" fmla="val 153193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900"/>
            </a:p>
          </p:txBody>
        </p:sp>
      </p:grpSp>
      <p:grpSp>
        <p:nvGrpSpPr>
          <p:cNvPr id="18" name="Google Shape;18;p2"/>
          <p:cNvGrpSpPr/>
          <p:nvPr/>
        </p:nvGrpSpPr>
        <p:grpSpPr>
          <a:xfrm>
            <a:off x="1207195" y="789"/>
            <a:ext cx="3000484" cy="1392400"/>
            <a:chOff x="905395" y="592"/>
            <a:chExt cx="2250363" cy="1044300"/>
          </a:xfrm>
        </p:grpSpPr>
        <p:sp>
          <p:nvSpPr>
            <p:cNvPr id="19" name="Google Shape;19;p2"/>
            <p:cNvSpPr/>
            <p:nvPr/>
          </p:nvSpPr>
          <p:spPr>
            <a:xfrm>
              <a:off x="1414258" y="592"/>
              <a:ext cx="1741500" cy="1044300"/>
            </a:xfrm>
            <a:prstGeom prst="parallelogram">
              <a:avLst>
                <a:gd name="adj" fmla="val 153193"/>
              </a:avLst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900"/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1159826" y="592"/>
              <a:ext cx="1741500" cy="1044300"/>
            </a:xfrm>
            <a:prstGeom prst="parallelogram">
              <a:avLst>
                <a:gd name="adj" fmla="val 153193"/>
              </a:avLst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900"/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905395" y="592"/>
              <a:ext cx="1741500" cy="1044300"/>
            </a:xfrm>
            <a:prstGeom prst="parallelogram">
              <a:avLst>
                <a:gd name="adj" fmla="val 153193"/>
              </a:avLst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900"/>
            </a:p>
          </p:txBody>
        </p:sp>
      </p:grpSp>
      <p:grpSp>
        <p:nvGrpSpPr>
          <p:cNvPr id="22" name="Google Shape;22;p2"/>
          <p:cNvGrpSpPr/>
          <p:nvPr/>
        </p:nvGrpSpPr>
        <p:grpSpPr>
          <a:xfrm>
            <a:off x="9409957" y="6785"/>
            <a:ext cx="2468376" cy="1002811"/>
            <a:chOff x="6917201" y="0"/>
            <a:chExt cx="2227777" cy="863400"/>
          </a:xfrm>
        </p:grpSpPr>
        <p:sp>
          <p:nvSpPr>
            <p:cNvPr id="23" name="Google Shape;23;p2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900"/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900"/>
            </a:p>
          </p:txBody>
        </p:sp>
        <p:sp>
          <p:nvSpPr>
            <p:cNvPr id="25" name="Google Shape;25;p2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900"/>
            </a:p>
          </p:txBody>
        </p:sp>
      </p:grpSp>
      <p:grpSp>
        <p:nvGrpSpPr>
          <p:cNvPr id="26" name="Google Shape;26;p2"/>
          <p:cNvGrpSpPr/>
          <p:nvPr/>
        </p:nvGrpSpPr>
        <p:grpSpPr>
          <a:xfrm>
            <a:off x="8737376" y="5623803"/>
            <a:ext cx="3185424" cy="1234316"/>
            <a:chOff x="6917201" y="0"/>
            <a:chExt cx="2227777" cy="863400"/>
          </a:xfrm>
        </p:grpSpPr>
        <p:sp>
          <p:nvSpPr>
            <p:cNvPr id="27" name="Google Shape;27;p2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900"/>
            </a:p>
          </p:txBody>
        </p:sp>
        <p:sp>
          <p:nvSpPr>
            <p:cNvPr id="28" name="Google Shape;28;p2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900"/>
            </a:p>
          </p:txBody>
        </p:sp>
        <p:sp>
          <p:nvSpPr>
            <p:cNvPr id="29" name="Google Shape;29;p2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900"/>
            </a:p>
          </p:txBody>
        </p:sp>
      </p:grpSp>
      <p:grpSp>
        <p:nvGrpSpPr>
          <p:cNvPr id="30" name="Google Shape;30;p2"/>
          <p:cNvGrpSpPr/>
          <p:nvPr/>
        </p:nvGrpSpPr>
        <p:grpSpPr>
          <a:xfrm>
            <a:off x="265533" y="5407537"/>
            <a:ext cx="3727219" cy="1444411"/>
            <a:chOff x="6917201" y="0"/>
            <a:chExt cx="2227777" cy="863400"/>
          </a:xfrm>
        </p:grpSpPr>
        <p:sp>
          <p:nvSpPr>
            <p:cNvPr id="31" name="Google Shape;31;p2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900"/>
            </a:p>
          </p:txBody>
        </p:sp>
        <p:sp>
          <p:nvSpPr>
            <p:cNvPr id="32" name="Google Shape;32;p2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900"/>
            </a:p>
          </p:txBody>
        </p:sp>
        <p:sp>
          <p:nvSpPr>
            <p:cNvPr id="33" name="Google Shape;33;p2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900"/>
            </a:p>
          </p:txBody>
        </p:sp>
      </p:grpSp>
      <p:sp>
        <p:nvSpPr>
          <p:cNvPr id="34" name="Google Shape;34;p2"/>
          <p:cNvSpPr txBox="1">
            <a:spLocks noGrp="1"/>
          </p:cNvSpPr>
          <p:nvPr>
            <p:ph type="ctrTitle"/>
          </p:nvPr>
        </p:nvSpPr>
        <p:spPr>
          <a:xfrm>
            <a:off x="2478271" y="2430444"/>
            <a:ext cx="7148400" cy="1930800"/>
          </a:xfrm>
          <a:prstGeom prst="rect">
            <a:avLst/>
          </a:prstGeom>
        </p:spPr>
        <p:txBody>
          <a:bodyPr spcFirstLastPara="1" wrap="square" lIns="121894" tIns="121894" rIns="121894" bIns="121894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5100"/>
            </a:lvl1pPr>
            <a:lvl2pPr lvl="1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5100"/>
            </a:lvl2pPr>
            <a:lvl3pPr lvl="2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5100"/>
            </a:lvl3pPr>
            <a:lvl4pPr lvl="3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5100"/>
            </a:lvl4pPr>
            <a:lvl5pPr lvl="4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5100"/>
            </a:lvl5pPr>
            <a:lvl6pPr lvl="5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5100"/>
            </a:lvl6pPr>
            <a:lvl7pPr lvl="6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5100"/>
            </a:lvl7pPr>
            <a:lvl8pPr lvl="7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5100"/>
            </a:lvl8pPr>
            <a:lvl9pPr lvl="8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5100"/>
            </a:lvl9pPr>
          </a:lstStyle>
          <a:p>
            <a:endParaRPr/>
          </a:p>
        </p:txBody>
      </p:sp>
      <p:sp>
        <p:nvSpPr>
          <p:cNvPr id="35" name="Google Shape;35;p2"/>
          <p:cNvSpPr txBox="1">
            <a:spLocks noGrp="1"/>
          </p:cNvSpPr>
          <p:nvPr>
            <p:ph type="subTitle" idx="1"/>
          </p:nvPr>
        </p:nvSpPr>
        <p:spPr>
          <a:xfrm>
            <a:off x="2478267" y="4550877"/>
            <a:ext cx="7148400" cy="696800"/>
          </a:xfrm>
          <a:prstGeom prst="rect">
            <a:avLst/>
          </a:prstGeom>
        </p:spPr>
        <p:txBody>
          <a:bodyPr spcFirstLastPara="1" wrap="square" lIns="121894" tIns="121894" rIns="121894" bIns="121894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21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21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21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21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21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21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21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21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6" name="Google Shape;36;p2"/>
          <p:cNvSpPr txBox="1">
            <a:spLocks noGrp="1"/>
          </p:cNvSpPr>
          <p:nvPr>
            <p:ph type="sldNum" idx="12"/>
          </p:nvPr>
        </p:nvSpPr>
        <p:spPr>
          <a:xfrm>
            <a:off x="11187645" y="6058224"/>
            <a:ext cx="731600" cy="524800"/>
          </a:xfrm>
          <a:prstGeom prst="rect">
            <a:avLst/>
          </a:prstGeom>
        </p:spPr>
        <p:txBody>
          <a:bodyPr spcFirstLastPara="1" wrap="square" lIns="121894" tIns="121894" rIns="121894" bIns="121894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 smtClean="0">
                <a:solidFill>
                  <a:srgbClr val="233A44"/>
                </a:solidFill>
              </a:rPr>
              <a:pPr/>
              <a:t>‹#›</a:t>
            </a:fld>
            <a:endParaRPr lang="ru">
              <a:solidFill>
                <a:srgbClr val="233A4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363393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bg>
      <p:bgPr>
        <a:solidFill>
          <a:schemeClr val="accent3"/>
        </a:solidFill>
        <a:effectLst/>
      </p:bgPr>
    </p:bg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3"/>
          <p:cNvSpPr/>
          <p:nvPr/>
        </p:nvSpPr>
        <p:spPr>
          <a:xfrm flipH="1">
            <a:off x="6342800" y="3079200"/>
            <a:ext cx="5849200" cy="3778800"/>
          </a:xfrm>
          <a:prstGeom prst="rtTriangl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121894" tIns="121894" rIns="121894" bIns="121894" anchor="ctr" anchorCtr="0">
            <a:noAutofit/>
          </a:bodyPr>
          <a:lstStyle/>
          <a:p>
            <a:endParaRPr sz="1900"/>
          </a:p>
        </p:txBody>
      </p:sp>
      <p:grpSp>
        <p:nvGrpSpPr>
          <p:cNvPr id="39" name="Google Shape;39;p3"/>
          <p:cNvGrpSpPr/>
          <p:nvPr/>
        </p:nvGrpSpPr>
        <p:grpSpPr>
          <a:xfrm>
            <a:off x="7458924" y="5281488"/>
            <a:ext cx="3880193" cy="1576453"/>
            <a:chOff x="6917201" y="0"/>
            <a:chExt cx="2227777" cy="863400"/>
          </a:xfrm>
        </p:grpSpPr>
        <p:sp>
          <p:nvSpPr>
            <p:cNvPr id="40" name="Google Shape;40;p3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900"/>
            </a:p>
          </p:txBody>
        </p:sp>
        <p:sp>
          <p:nvSpPr>
            <p:cNvPr id="41" name="Google Shape;41;p3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900"/>
            </a:p>
          </p:txBody>
        </p:sp>
        <p:sp>
          <p:nvSpPr>
            <p:cNvPr id="42" name="Google Shape;42;p3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900"/>
            </a:p>
          </p:txBody>
        </p:sp>
      </p:grpSp>
      <p:grpSp>
        <p:nvGrpSpPr>
          <p:cNvPr id="43" name="Google Shape;43;p3"/>
          <p:cNvGrpSpPr/>
          <p:nvPr/>
        </p:nvGrpSpPr>
        <p:grpSpPr>
          <a:xfrm>
            <a:off x="265533" y="4"/>
            <a:ext cx="3727219" cy="1444411"/>
            <a:chOff x="6917201" y="0"/>
            <a:chExt cx="2227777" cy="863400"/>
          </a:xfrm>
        </p:grpSpPr>
        <p:sp>
          <p:nvSpPr>
            <p:cNvPr id="44" name="Google Shape;44;p3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900"/>
            </a:p>
          </p:txBody>
        </p:sp>
        <p:sp>
          <p:nvSpPr>
            <p:cNvPr id="45" name="Google Shape;45;p3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900"/>
            </a:p>
          </p:txBody>
        </p:sp>
        <p:sp>
          <p:nvSpPr>
            <p:cNvPr id="46" name="Google Shape;46;p3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900"/>
            </a:p>
          </p:txBody>
        </p:sp>
      </p:grpSp>
      <p:sp>
        <p:nvSpPr>
          <p:cNvPr id="47" name="Google Shape;47;p3"/>
          <p:cNvSpPr txBox="1">
            <a:spLocks noGrp="1"/>
          </p:cNvSpPr>
          <p:nvPr>
            <p:ph type="title"/>
          </p:nvPr>
        </p:nvSpPr>
        <p:spPr>
          <a:xfrm>
            <a:off x="2518245" y="2328133"/>
            <a:ext cx="7170000" cy="2194800"/>
          </a:xfrm>
          <a:prstGeom prst="rect">
            <a:avLst/>
          </a:prstGeom>
        </p:spPr>
        <p:txBody>
          <a:bodyPr spcFirstLastPara="1" wrap="square" lIns="121894" tIns="121894" rIns="121894" bIns="121894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4300">
                <a:solidFill>
                  <a:schemeClr val="dk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4300">
                <a:solidFill>
                  <a:schemeClr val="dk2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4300">
                <a:solidFill>
                  <a:schemeClr val="dk2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4300">
                <a:solidFill>
                  <a:schemeClr val="dk2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4300">
                <a:solidFill>
                  <a:schemeClr val="dk2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4300">
                <a:solidFill>
                  <a:schemeClr val="dk2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4300">
                <a:solidFill>
                  <a:schemeClr val="dk2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4300">
                <a:solidFill>
                  <a:schemeClr val="dk2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43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48" name="Google Shape;48;p3"/>
          <p:cNvSpPr txBox="1">
            <a:spLocks noGrp="1"/>
          </p:cNvSpPr>
          <p:nvPr>
            <p:ph type="sldNum" idx="12"/>
          </p:nvPr>
        </p:nvSpPr>
        <p:spPr>
          <a:xfrm>
            <a:off x="11187645" y="6058224"/>
            <a:ext cx="731600" cy="524800"/>
          </a:xfrm>
          <a:prstGeom prst="rect">
            <a:avLst/>
          </a:prstGeom>
        </p:spPr>
        <p:txBody>
          <a:bodyPr spcFirstLastPara="1" wrap="square" lIns="121894" tIns="121894" rIns="121894" bIns="121894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 smtClean="0">
                <a:solidFill>
                  <a:srgbClr val="233A44"/>
                </a:solidFill>
              </a:rPr>
              <a:pPr/>
              <a:t>‹#›</a:t>
            </a:fld>
            <a:endParaRPr lang="ru">
              <a:solidFill>
                <a:srgbClr val="233A4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243670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bg>
      <p:bgPr>
        <a:solidFill>
          <a:schemeClr val="dk2"/>
        </a:solidFill>
        <a:effectLst/>
      </p:bgPr>
    </p:bg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4"/>
          <p:cNvSpPr/>
          <p:nvPr/>
        </p:nvSpPr>
        <p:spPr>
          <a:xfrm flipH="1">
            <a:off x="4776800" y="2067600"/>
            <a:ext cx="7415200" cy="47904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894" tIns="121894" rIns="121894" bIns="121894" anchor="ctr" anchorCtr="0">
            <a:noAutofit/>
          </a:bodyPr>
          <a:lstStyle/>
          <a:p>
            <a:endParaRPr sz="1900"/>
          </a:p>
        </p:txBody>
      </p:sp>
      <p:sp>
        <p:nvSpPr>
          <p:cNvPr id="51" name="Google Shape;51;p4"/>
          <p:cNvSpPr/>
          <p:nvPr/>
        </p:nvSpPr>
        <p:spPr>
          <a:xfrm>
            <a:off x="41" y="3766000"/>
            <a:ext cx="9827200" cy="30920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121894" tIns="121894" rIns="121894" bIns="121894" anchor="ctr" anchorCtr="0">
            <a:noAutofit/>
          </a:bodyPr>
          <a:lstStyle/>
          <a:p>
            <a:endParaRPr sz="1900"/>
          </a:p>
        </p:txBody>
      </p:sp>
      <p:sp>
        <p:nvSpPr>
          <p:cNvPr id="52" name="Google Shape;52;p4"/>
          <p:cNvSpPr/>
          <p:nvPr/>
        </p:nvSpPr>
        <p:spPr>
          <a:xfrm>
            <a:off x="270967" y="275000"/>
            <a:ext cx="11650000" cy="6308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sy="101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121894" tIns="121894" rIns="121894" bIns="121894" anchor="ctr" anchorCtr="0">
            <a:noAutofit/>
          </a:bodyPr>
          <a:lstStyle/>
          <a:p>
            <a:endParaRPr sz="1900"/>
          </a:p>
        </p:txBody>
      </p:sp>
      <p:sp>
        <p:nvSpPr>
          <p:cNvPr id="53" name="Google Shape;53;p4"/>
          <p:cNvSpPr txBox="1">
            <a:spLocks noGrp="1"/>
          </p:cNvSpPr>
          <p:nvPr>
            <p:ph type="title"/>
          </p:nvPr>
        </p:nvSpPr>
        <p:spPr>
          <a:xfrm>
            <a:off x="1092200" y="1127467"/>
            <a:ext cx="10007600" cy="1272800"/>
          </a:xfrm>
          <a:prstGeom prst="rect">
            <a:avLst/>
          </a:prstGeom>
        </p:spPr>
        <p:txBody>
          <a:bodyPr spcFirstLastPara="1" wrap="square" lIns="121894" tIns="121894" rIns="121894" bIns="121894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54" name="Google Shape;54;p4"/>
          <p:cNvSpPr txBox="1">
            <a:spLocks noGrp="1"/>
          </p:cNvSpPr>
          <p:nvPr>
            <p:ph type="body" idx="1"/>
          </p:nvPr>
        </p:nvSpPr>
        <p:spPr>
          <a:xfrm>
            <a:off x="1092200" y="2654300"/>
            <a:ext cx="10007600" cy="3264000"/>
          </a:xfrm>
          <a:prstGeom prst="rect">
            <a:avLst/>
          </a:prstGeom>
        </p:spPr>
        <p:txBody>
          <a:bodyPr spcFirstLastPara="1" wrap="square" lIns="121894" tIns="121894" rIns="121894" bIns="121894" anchor="t" anchorCtr="0">
            <a:normAutofit/>
          </a:bodyPr>
          <a:lstStyle>
            <a:lvl1pPr marL="609570" lvl="0" indent="-414846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1219140" lvl="1" indent="-397913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828709" lvl="2" indent="-397913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2438278" lvl="3" indent="-397913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3047848" lvl="4" indent="-397913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3657418" lvl="5" indent="-397913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4266987" lvl="6" indent="-397913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4876557" lvl="7" indent="-397913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5486126" lvl="8" indent="-397913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55" name="Google Shape;55;p4"/>
          <p:cNvSpPr txBox="1">
            <a:spLocks noGrp="1"/>
          </p:cNvSpPr>
          <p:nvPr>
            <p:ph type="sldNum" idx="12"/>
          </p:nvPr>
        </p:nvSpPr>
        <p:spPr>
          <a:xfrm>
            <a:off x="11187645" y="6058224"/>
            <a:ext cx="731600" cy="524800"/>
          </a:xfrm>
          <a:prstGeom prst="rect">
            <a:avLst/>
          </a:prstGeom>
        </p:spPr>
        <p:txBody>
          <a:bodyPr spcFirstLastPara="1" wrap="square" lIns="121894" tIns="121894" rIns="121894" bIns="121894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 smtClean="0">
                <a:solidFill>
                  <a:srgbClr val="233A44"/>
                </a:solidFill>
              </a:rPr>
              <a:pPr/>
              <a:t>‹#›</a:t>
            </a:fld>
            <a:endParaRPr lang="ru">
              <a:solidFill>
                <a:srgbClr val="233A4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52315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bg>
      <p:bgPr>
        <a:solidFill>
          <a:schemeClr val="dk2"/>
        </a:solidFill>
        <a:effectLst/>
      </p:bgPr>
    </p:bg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5"/>
          <p:cNvSpPr/>
          <p:nvPr/>
        </p:nvSpPr>
        <p:spPr>
          <a:xfrm flipH="1">
            <a:off x="4776800" y="2067600"/>
            <a:ext cx="7415200" cy="47904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894" tIns="121894" rIns="121894" bIns="121894" anchor="ctr" anchorCtr="0">
            <a:noAutofit/>
          </a:bodyPr>
          <a:lstStyle/>
          <a:p>
            <a:endParaRPr sz="1900"/>
          </a:p>
        </p:txBody>
      </p:sp>
      <p:sp>
        <p:nvSpPr>
          <p:cNvPr id="58" name="Google Shape;58;p5"/>
          <p:cNvSpPr/>
          <p:nvPr/>
        </p:nvSpPr>
        <p:spPr>
          <a:xfrm>
            <a:off x="41" y="3766000"/>
            <a:ext cx="9827200" cy="30920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121894" tIns="121894" rIns="121894" bIns="121894" anchor="ctr" anchorCtr="0">
            <a:noAutofit/>
          </a:bodyPr>
          <a:lstStyle/>
          <a:p>
            <a:endParaRPr sz="1900"/>
          </a:p>
        </p:txBody>
      </p:sp>
      <p:sp>
        <p:nvSpPr>
          <p:cNvPr id="59" name="Google Shape;59;p5"/>
          <p:cNvSpPr/>
          <p:nvPr/>
        </p:nvSpPr>
        <p:spPr>
          <a:xfrm>
            <a:off x="270967" y="275000"/>
            <a:ext cx="11650000" cy="6308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sy="101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121894" tIns="121894" rIns="121894" bIns="121894" anchor="ctr" anchorCtr="0">
            <a:noAutofit/>
          </a:bodyPr>
          <a:lstStyle/>
          <a:p>
            <a:endParaRPr sz="1900"/>
          </a:p>
        </p:txBody>
      </p:sp>
      <p:sp>
        <p:nvSpPr>
          <p:cNvPr id="60" name="Google Shape;60;p5"/>
          <p:cNvSpPr txBox="1">
            <a:spLocks noGrp="1"/>
          </p:cNvSpPr>
          <p:nvPr>
            <p:ph type="title"/>
          </p:nvPr>
        </p:nvSpPr>
        <p:spPr>
          <a:xfrm>
            <a:off x="1092200" y="1127467"/>
            <a:ext cx="10007600" cy="1272800"/>
          </a:xfrm>
          <a:prstGeom prst="rect">
            <a:avLst/>
          </a:prstGeom>
        </p:spPr>
        <p:txBody>
          <a:bodyPr spcFirstLastPara="1" wrap="square" lIns="121894" tIns="121894" rIns="121894" bIns="121894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61" name="Google Shape;61;p5"/>
          <p:cNvSpPr txBox="1">
            <a:spLocks noGrp="1"/>
          </p:cNvSpPr>
          <p:nvPr>
            <p:ph type="body" idx="1"/>
          </p:nvPr>
        </p:nvSpPr>
        <p:spPr>
          <a:xfrm>
            <a:off x="1092200" y="2654300"/>
            <a:ext cx="4914800" cy="3264000"/>
          </a:xfrm>
          <a:prstGeom prst="rect">
            <a:avLst/>
          </a:prstGeom>
        </p:spPr>
        <p:txBody>
          <a:bodyPr spcFirstLastPara="1" wrap="square" lIns="121894" tIns="121894" rIns="121894" bIns="121894" anchor="t" anchorCtr="0">
            <a:normAutofit/>
          </a:bodyPr>
          <a:lstStyle>
            <a:lvl1pPr marL="609570" lvl="0" indent="-414846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1219140" lvl="1" indent="-397913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828709" lvl="2" indent="-397913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2438278" lvl="3" indent="-397913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3047848" lvl="4" indent="-397913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3657418" lvl="5" indent="-397913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4266987" lvl="6" indent="-397913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4876557" lvl="7" indent="-397913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5486126" lvl="8" indent="-397913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62" name="Google Shape;62;p5"/>
          <p:cNvSpPr txBox="1">
            <a:spLocks noGrp="1"/>
          </p:cNvSpPr>
          <p:nvPr>
            <p:ph type="body" idx="2"/>
          </p:nvPr>
        </p:nvSpPr>
        <p:spPr>
          <a:xfrm>
            <a:off x="6184900" y="2654300"/>
            <a:ext cx="4914800" cy="3264000"/>
          </a:xfrm>
          <a:prstGeom prst="rect">
            <a:avLst/>
          </a:prstGeom>
        </p:spPr>
        <p:txBody>
          <a:bodyPr spcFirstLastPara="1" wrap="square" lIns="121894" tIns="121894" rIns="121894" bIns="121894" anchor="t" anchorCtr="0">
            <a:normAutofit/>
          </a:bodyPr>
          <a:lstStyle>
            <a:lvl1pPr marL="609570" lvl="0" indent="-414846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1219140" lvl="1" indent="-397913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828709" lvl="2" indent="-397913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2438278" lvl="3" indent="-397913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3047848" lvl="4" indent="-397913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3657418" lvl="5" indent="-397913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4266987" lvl="6" indent="-397913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4876557" lvl="7" indent="-397913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5486126" lvl="8" indent="-397913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63" name="Google Shape;63;p5"/>
          <p:cNvSpPr txBox="1">
            <a:spLocks noGrp="1"/>
          </p:cNvSpPr>
          <p:nvPr>
            <p:ph type="sldNum" idx="12"/>
          </p:nvPr>
        </p:nvSpPr>
        <p:spPr>
          <a:xfrm>
            <a:off x="11187645" y="6058224"/>
            <a:ext cx="731600" cy="524800"/>
          </a:xfrm>
          <a:prstGeom prst="rect">
            <a:avLst/>
          </a:prstGeom>
        </p:spPr>
        <p:txBody>
          <a:bodyPr spcFirstLastPara="1" wrap="square" lIns="121894" tIns="121894" rIns="121894" bIns="121894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 smtClean="0">
                <a:solidFill>
                  <a:srgbClr val="233A44"/>
                </a:solidFill>
              </a:rPr>
              <a:pPr/>
              <a:t>‹#›</a:t>
            </a:fld>
            <a:endParaRPr lang="ru">
              <a:solidFill>
                <a:srgbClr val="233A4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70159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03"/>
          <p:cNvSpPr txBox="1"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103"/>
          <p:cNvSpPr txBox="1"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b" anchorCtr="0">
            <a:noAutofit/>
          </a:bodyPr>
          <a:lstStyle>
            <a:lvl1pPr marL="457189" lvl="0" indent="-228594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1"/>
            </a:lvl1pPr>
            <a:lvl2pPr marL="914377" lvl="1" indent="-228594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/>
            </a:lvl2pPr>
            <a:lvl3pPr marL="1371566" lvl="2" indent="-228594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900" b="1"/>
            </a:lvl3pPr>
            <a:lvl4pPr marL="1828754" lvl="3" indent="-228594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4pPr>
            <a:lvl5pPr marL="2285943" lvl="4" indent="-228594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5pPr>
            <a:lvl6pPr marL="2743131" lvl="5" indent="-228594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6pPr>
            <a:lvl7pPr marL="3200320" lvl="6" indent="-228594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7pPr>
            <a:lvl8pPr marL="3657509" lvl="7" indent="-228594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8pPr>
            <a:lvl9pPr marL="4114697" lvl="8" indent="-228594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103"/>
          <p:cNvSpPr txBox="1">
            <a:spLocks noGrp="1"/>
          </p:cNvSpPr>
          <p:nvPr>
            <p:ph type="body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noAutofit/>
          </a:bodyPr>
          <a:lstStyle>
            <a:lvl1pPr marL="457189" lvl="0" indent="-38099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/>
            </a:lvl1pPr>
            <a:lvl2pPr marL="914377" lvl="1" indent="-355591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/>
            </a:lvl2pPr>
            <a:lvl3pPr marL="1371566" lvl="2" indent="-342891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900"/>
            </a:lvl3pPr>
            <a:lvl4pPr marL="1828754" lvl="3" indent="-330192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/>
            </a:lvl4pPr>
            <a:lvl5pPr marL="2285943" lvl="4" indent="-330192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5pPr>
            <a:lvl6pPr marL="2743131" lvl="5" indent="-330192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6pPr>
            <a:lvl7pPr marL="3200320" lvl="6" indent="-330192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7pPr>
            <a:lvl8pPr marL="3657509" lvl="7" indent="-330192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8pPr>
            <a:lvl9pPr marL="4114697" lvl="8" indent="-330192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9pPr>
          </a:lstStyle>
          <a:p>
            <a:endParaRPr/>
          </a:p>
        </p:txBody>
      </p:sp>
      <p:sp>
        <p:nvSpPr>
          <p:cNvPr id="46" name="Google Shape;46;p103"/>
          <p:cNvSpPr txBox="1">
            <a:spLocks noGrp="1"/>
          </p:cNvSpPr>
          <p:nvPr>
            <p:ph type="body" idx="3"/>
          </p:nvPr>
        </p:nvSpPr>
        <p:spPr>
          <a:xfrm>
            <a:off x="6193370" y="1535113"/>
            <a:ext cx="5389033" cy="639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b" anchorCtr="0">
            <a:noAutofit/>
          </a:bodyPr>
          <a:lstStyle>
            <a:lvl1pPr marL="457189" lvl="0" indent="-228594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1"/>
            </a:lvl1pPr>
            <a:lvl2pPr marL="914377" lvl="1" indent="-228594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/>
            </a:lvl2pPr>
            <a:lvl3pPr marL="1371566" lvl="2" indent="-228594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900" b="1"/>
            </a:lvl3pPr>
            <a:lvl4pPr marL="1828754" lvl="3" indent="-228594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4pPr>
            <a:lvl5pPr marL="2285943" lvl="4" indent="-228594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5pPr>
            <a:lvl6pPr marL="2743131" lvl="5" indent="-228594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6pPr>
            <a:lvl7pPr marL="3200320" lvl="6" indent="-228594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7pPr>
            <a:lvl8pPr marL="3657509" lvl="7" indent="-228594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8pPr>
            <a:lvl9pPr marL="4114697" lvl="8" indent="-228594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9pPr>
          </a:lstStyle>
          <a:p>
            <a:endParaRPr/>
          </a:p>
        </p:txBody>
      </p:sp>
      <p:sp>
        <p:nvSpPr>
          <p:cNvPr id="47" name="Google Shape;47;p103"/>
          <p:cNvSpPr txBox="1">
            <a:spLocks noGrp="1"/>
          </p:cNvSpPr>
          <p:nvPr>
            <p:ph type="body" idx="4"/>
          </p:nvPr>
        </p:nvSpPr>
        <p:spPr>
          <a:xfrm>
            <a:off x="6193370" y="2174875"/>
            <a:ext cx="5389033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noAutofit/>
          </a:bodyPr>
          <a:lstStyle>
            <a:lvl1pPr marL="457189" lvl="0" indent="-38099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/>
            </a:lvl1pPr>
            <a:lvl2pPr marL="914377" lvl="1" indent="-355591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/>
            </a:lvl2pPr>
            <a:lvl3pPr marL="1371566" lvl="2" indent="-342891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900"/>
            </a:lvl3pPr>
            <a:lvl4pPr marL="1828754" lvl="3" indent="-330192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/>
            </a:lvl4pPr>
            <a:lvl5pPr marL="2285943" lvl="4" indent="-330192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5pPr>
            <a:lvl6pPr marL="2743131" lvl="5" indent="-330192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6pPr>
            <a:lvl7pPr marL="3200320" lvl="6" indent="-330192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7pPr>
            <a:lvl8pPr marL="3657509" lvl="7" indent="-330192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8pPr>
            <a:lvl9pPr marL="4114697" lvl="8" indent="-330192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9pPr>
          </a:lstStyle>
          <a:p>
            <a:endParaRPr/>
          </a:p>
        </p:txBody>
      </p:sp>
      <p:sp>
        <p:nvSpPr>
          <p:cNvPr id="48" name="Google Shape;48;p103"/>
          <p:cNvSpPr txBox="1">
            <a:spLocks noGrp="1"/>
          </p:cNvSpPr>
          <p:nvPr>
            <p:ph type="dt" idx="10"/>
          </p:nvPr>
        </p:nvSpPr>
        <p:spPr>
          <a:xfrm>
            <a:off x="609600" y="6245225"/>
            <a:ext cx="2844800" cy="4762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103"/>
          <p:cNvSpPr txBox="1">
            <a:spLocks noGrp="1"/>
          </p:cNvSpPr>
          <p:nvPr>
            <p:ph type="ftr" idx="11"/>
          </p:nvPr>
        </p:nvSpPr>
        <p:spPr>
          <a:xfrm>
            <a:off x="4165600" y="6245225"/>
            <a:ext cx="3860800" cy="4762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103"/>
          <p:cNvSpPr txBox="1">
            <a:spLocks noGrp="1"/>
          </p:cNvSpPr>
          <p:nvPr>
            <p:ph type="sldNum" idx="12"/>
          </p:nvPr>
        </p:nvSpPr>
        <p:spPr>
          <a:xfrm>
            <a:off x="8737600" y="6245225"/>
            <a:ext cx="2844800" cy="4762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noAutofit/>
          </a:bodyPr>
          <a:lstStyle>
            <a:lvl1pPr marL="0" marR="0" lvl="0" indent="0" algn="r">
              <a:spcBef>
                <a:spcPts val="0"/>
              </a:spcBef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spcBef>
                <a:spcPts val="0"/>
              </a:spcBef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spcBef>
                <a:spcPts val="0"/>
              </a:spcBef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spcBef>
                <a:spcPts val="0"/>
              </a:spcBef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spcBef>
                <a:spcPts val="0"/>
              </a:spcBef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spcBef>
                <a:spcPts val="0"/>
              </a:spcBef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spcBef>
                <a:spcPts val="0"/>
              </a:spcBef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spcBef>
                <a:spcPts val="0"/>
              </a:spcBef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spcBef>
                <a:spcPts val="0"/>
              </a:spcBef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bg>
      <p:bgPr>
        <a:solidFill>
          <a:schemeClr val="accent3"/>
        </a:solidFill>
        <a:effectLst/>
      </p:bgPr>
    </p:bg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7"/>
          <p:cNvSpPr/>
          <p:nvPr/>
        </p:nvSpPr>
        <p:spPr>
          <a:xfrm flipH="1">
            <a:off x="4776800" y="2067600"/>
            <a:ext cx="7415200" cy="47904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894" tIns="121894" rIns="121894" bIns="121894" anchor="ctr" anchorCtr="0">
            <a:noAutofit/>
          </a:bodyPr>
          <a:lstStyle/>
          <a:p>
            <a:endParaRPr sz="1900"/>
          </a:p>
        </p:txBody>
      </p:sp>
      <p:sp>
        <p:nvSpPr>
          <p:cNvPr id="72" name="Google Shape;72;p7"/>
          <p:cNvSpPr/>
          <p:nvPr/>
        </p:nvSpPr>
        <p:spPr>
          <a:xfrm>
            <a:off x="41" y="3766000"/>
            <a:ext cx="9827200" cy="3092000"/>
          </a:xfrm>
          <a:prstGeom prst="rtTriangl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121894" tIns="121894" rIns="121894" bIns="121894" anchor="ctr" anchorCtr="0">
            <a:noAutofit/>
          </a:bodyPr>
          <a:lstStyle/>
          <a:p>
            <a:endParaRPr sz="1900"/>
          </a:p>
        </p:txBody>
      </p:sp>
      <p:sp>
        <p:nvSpPr>
          <p:cNvPr id="73" name="Google Shape;73;p7"/>
          <p:cNvSpPr/>
          <p:nvPr/>
        </p:nvSpPr>
        <p:spPr>
          <a:xfrm>
            <a:off x="270967" y="275000"/>
            <a:ext cx="11650000" cy="6308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sy="101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121894" tIns="121894" rIns="121894" bIns="121894" anchor="ctr" anchorCtr="0">
            <a:noAutofit/>
          </a:bodyPr>
          <a:lstStyle/>
          <a:p>
            <a:endParaRPr sz="1900"/>
          </a:p>
        </p:txBody>
      </p:sp>
      <p:sp>
        <p:nvSpPr>
          <p:cNvPr id="74" name="Google Shape;74;p7"/>
          <p:cNvSpPr txBox="1">
            <a:spLocks noGrp="1"/>
          </p:cNvSpPr>
          <p:nvPr>
            <p:ph type="title"/>
          </p:nvPr>
        </p:nvSpPr>
        <p:spPr>
          <a:xfrm>
            <a:off x="1092200" y="1127467"/>
            <a:ext cx="4945600" cy="1844000"/>
          </a:xfrm>
          <a:prstGeom prst="rect">
            <a:avLst/>
          </a:prstGeom>
        </p:spPr>
        <p:txBody>
          <a:bodyPr spcFirstLastPara="1" wrap="square" lIns="121894" tIns="121894" rIns="121894" bIns="121894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75" name="Google Shape;75;p7"/>
          <p:cNvSpPr txBox="1">
            <a:spLocks noGrp="1"/>
          </p:cNvSpPr>
          <p:nvPr>
            <p:ph type="body" idx="1"/>
          </p:nvPr>
        </p:nvSpPr>
        <p:spPr>
          <a:xfrm>
            <a:off x="1107600" y="3092067"/>
            <a:ext cx="4945600" cy="2826400"/>
          </a:xfrm>
          <a:prstGeom prst="rect">
            <a:avLst/>
          </a:prstGeom>
        </p:spPr>
        <p:txBody>
          <a:bodyPr spcFirstLastPara="1" wrap="square" lIns="121894" tIns="121894" rIns="121894" bIns="121894" anchor="t" anchorCtr="0">
            <a:normAutofit/>
          </a:bodyPr>
          <a:lstStyle>
            <a:lvl1pPr marL="609570" lvl="0" indent="-414846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1219140" lvl="1" indent="-397913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828709" lvl="2" indent="-397913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2438278" lvl="3" indent="-397913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3047848" lvl="4" indent="-397913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3657418" lvl="5" indent="-397913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4266987" lvl="6" indent="-397913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4876557" lvl="7" indent="-397913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5486126" lvl="8" indent="-397913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76" name="Google Shape;76;p7"/>
          <p:cNvSpPr txBox="1">
            <a:spLocks noGrp="1"/>
          </p:cNvSpPr>
          <p:nvPr>
            <p:ph type="sldNum" idx="12"/>
          </p:nvPr>
        </p:nvSpPr>
        <p:spPr>
          <a:xfrm>
            <a:off x="11187645" y="6058224"/>
            <a:ext cx="731600" cy="524800"/>
          </a:xfrm>
          <a:prstGeom prst="rect">
            <a:avLst/>
          </a:prstGeom>
        </p:spPr>
        <p:txBody>
          <a:bodyPr spcFirstLastPara="1" wrap="square" lIns="121894" tIns="121894" rIns="121894" bIns="121894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 smtClean="0">
                <a:solidFill>
                  <a:srgbClr val="233A44"/>
                </a:solidFill>
              </a:rPr>
              <a:pPr/>
              <a:t>‹#›</a:t>
            </a:fld>
            <a:endParaRPr lang="ru">
              <a:solidFill>
                <a:srgbClr val="233A4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564516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bg>
      <p:bgPr>
        <a:solidFill>
          <a:schemeClr val="accent1"/>
        </a:solidFill>
        <a:effectLst/>
      </p:bgPr>
    </p:bg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8"/>
          <p:cNvSpPr/>
          <p:nvPr/>
        </p:nvSpPr>
        <p:spPr>
          <a:xfrm>
            <a:off x="0" y="3764192"/>
            <a:ext cx="9825600" cy="3089200"/>
          </a:xfrm>
          <a:prstGeom prst="rtTriangle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121894" tIns="121894" rIns="121894" bIns="121894" anchor="ctr" anchorCtr="0">
            <a:noAutofit/>
          </a:bodyPr>
          <a:lstStyle/>
          <a:p>
            <a:endParaRPr sz="1900"/>
          </a:p>
        </p:txBody>
      </p:sp>
      <p:sp>
        <p:nvSpPr>
          <p:cNvPr id="79" name="Google Shape;79;p8"/>
          <p:cNvSpPr/>
          <p:nvPr/>
        </p:nvSpPr>
        <p:spPr>
          <a:xfrm flipH="1">
            <a:off x="4777613" y="2072151"/>
            <a:ext cx="7414000" cy="47860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894" tIns="121894" rIns="121894" bIns="121894" anchor="ctr" anchorCtr="0">
            <a:noAutofit/>
          </a:bodyPr>
          <a:lstStyle/>
          <a:p>
            <a:endParaRPr sz="1900"/>
          </a:p>
        </p:txBody>
      </p:sp>
      <p:grpSp>
        <p:nvGrpSpPr>
          <p:cNvPr id="80" name="Google Shape;80;p8"/>
          <p:cNvGrpSpPr/>
          <p:nvPr/>
        </p:nvGrpSpPr>
        <p:grpSpPr>
          <a:xfrm>
            <a:off x="341323" y="-158"/>
            <a:ext cx="3001796" cy="1391211"/>
            <a:chOff x="3961956" y="4383950"/>
            <a:chExt cx="1160548" cy="548700"/>
          </a:xfrm>
        </p:grpSpPr>
        <p:sp>
          <p:nvSpPr>
            <p:cNvPr id="81" name="Google Shape;81;p8"/>
            <p:cNvSpPr/>
            <p:nvPr/>
          </p:nvSpPr>
          <p:spPr>
            <a:xfrm>
              <a:off x="4224904" y="4383950"/>
              <a:ext cx="897600" cy="548700"/>
            </a:xfrm>
            <a:prstGeom prst="parallelogram">
              <a:avLst>
                <a:gd name="adj" fmla="val 153193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900"/>
            </a:p>
          </p:txBody>
        </p:sp>
        <p:sp>
          <p:nvSpPr>
            <p:cNvPr id="82" name="Google Shape;82;p8"/>
            <p:cNvSpPr/>
            <p:nvPr/>
          </p:nvSpPr>
          <p:spPr>
            <a:xfrm>
              <a:off x="4093430" y="4383950"/>
              <a:ext cx="897600" cy="548700"/>
            </a:xfrm>
            <a:prstGeom prst="parallelogram">
              <a:avLst>
                <a:gd name="adj" fmla="val 153193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900"/>
            </a:p>
          </p:txBody>
        </p:sp>
        <p:sp>
          <p:nvSpPr>
            <p:cNvPr id="83" name="Google Shape;83;p8"/>
            <p:cNvSpPr/>
            <p:nvPr/>
          </p:nvSpPr>
          <p:spPr>
            <a:xfrm>
              <a:off x="3961956" y="4383950"/>
              <a:ext cx="897600" cy="548700"/>
            </a:xfrm>
            <a:prstGeom prst="parallelogram">
              <a:avLst>
                <a:gd name="adj" fmla="val 153193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900"/>
            </a:p>
          </p:txBody>
        </p:sp>
      </p:grpSp>
      <p:sp>
        <p:nvSpPr>
          <p:cNvPr id="84" name="Google Shape;84;p8"/>
          <p:cNvSpPr/>
          <p:nvPr/>
        </p:nvSpPr>
        <p:spPr>
          <a:xfrm>
            <a:off x="270967" y="275000"/>
            <a:ext cx="11650000" cy="6308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sy="101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121894" tIns="121894" rIns="121894" bIns="121894" anchor="ctr" anchorCtr="0">
            <a:noAutofit/>
          </a:bodyPr>
          <a:lstStyle/>
          <a:p>
            <a:endParaRPr sz="1900"/>
          </a:p>
        </p:txBody>
      </p:sp>
      <p:grpSp>
        <p:nvGrpSpPr>
          <p:cNvPr id="85" name="Google Shape;85;p8"/>
          <p:cNvGrpSpPr/>
          <p:nvPr/>
        </p:nvGrpSpPr>
        <p:grpSpPr>
          <a:xfrm>
            <a:off x="46579" y="6029501"/>
            <a:ext cx="2124408" cy="822763"/>
            <a:chOff x="6917201" y="0"/>
            <a:chExt cx="2227777" cy="863400"/>
          </a:xfrm>
        </p:grpSpPr>
        <p:sp>
          <p:nvSpPr>
            <p:cNvPr id="86" name="Google Shape;86;p8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900"/>
            </a:p>
          </p:txBody>
        </p:sp>
        <p:sp>
          <p:nvSpPr>
            <p:cNvPr id="87" name="Google Shape;87;p8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900"/>
            </a:p>
          </p:txBody>
        </p:sp>
        <p:sp>
          <p:nvSpPr>
            <p:cNvPr id="88" name="Google Shape;88;p8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900"/>
            </a:p>
          </p:txBody>
        </p:sp>
      </p:grpSp>
      <p:grpSp>
        <p:nvGrpSpPr>
          <p:cNvPr id="89" name="Google Shape;89;p8"/>
          <p:cNvGrpSpPr/>
          <p:nvPr/>
        </p:nvGrpSpPr>
        <p:grpSpPr>
          <a:xfrm>
            <a:off x="7848473" y="1657"/>
            <a:ext cx="4343273" cy="1682019"/>
            <a:chOff x="6917201" y="0"/>
            <a:chExt cx="2227777" cy="863400"/>
          </a:xfrm>
        </p:grpSpPr>
        <p:sp>
          <p:nvSpPr>
            <p:cNvPr id="90" name="Google Shape;90;p8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900"/>
            </a:p>
          </p:txBody>
        </p:sp>
        <p:sp>
          <p:nvSpPr>
            <p:cNvPr id="91" name="Google Shape;91;p8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900"/>
            </a:p>
          </p:txBody>
        </p:sp>
        <p:sp>
          <p:nvSpPr>
            <p:cNvPr id="92" name="Google Shape;92;p8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900"/>
            </a:p>
          </p:txBody>
        </p:sp>
      </p:grpSp>
      <p:sp>
        <p:nvSpPr>
          <p:cNvPr id="93" name="Google Shape;93;p8"/>
          <p:cNvSpPr txBox="1">
            <a:spLocks noGrp="1"/>
          </p:cNvSpPr>
          <p:nvPr>
            <p:ph type="title"/>
          </p:nvPr>
        </p:nvSpPr>
        <p:spPr>
          <a:xfrm>
            <a:off x="1858572" y="1734861"/>
            <a:ext cx="8489200" cy="3385600"/>
          </a:xfrm>
          <a:prstGeom prst="rect">
            <a:avLst/>
          </a:prstGeom>
        </p:spPr>
        <p:txBody>
          <a:bodyPr spcFirstLastPara="1" wrap="square" lIns="121894" tIns="121894" rIns="121894" bIns="121894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4300"/>
            </a:lvl1pPr>
            <a:lvl2pPr lvl="1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4300"/>
            </a:lvl2pPr>
            <a:lvl3pPr lvl="2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4300"/>
            </a:lvl3pPr>
            <a:lvl4pPr lvl="3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4300"/>
            </a:lvl4pPr>
            <a:lvl5pPr lvl="4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4300"/>
            </a:lvl5pPr>
            <a:lvl6pPr lvl="5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4300"/>
            </a:lvl6pPr>
            <a:lvl7pPr lvl="6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4300"/>
            </a:lvl7pPr>
            <a:lvl8pPr lvl="7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4300"/>
            </a:lvl8pPr>
            <a:lvl9pPr lvl="8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4300"/>
            </a:lvl9pPr>
          </a:lstStyle>
          <a:p>
            <a:endParaRPr/>
          </a:p>
        </p:txBody>
      </p:sp>
      <p:sp>
        <p:nvSpPr>
          <p:cNvPr id="94" name="Google Shape;94;p8"/>
          <p:cNvSpPr txBox="1">
            <a:spLocks noGrp="1"/>
          </p:cNvSpPr>
          <p:nvPr>
            <p:ph type="sldNum" idx="12"/>
          </p:nvPr>
        </p:nvSpPr>
        <p:spPr>
          <a:xfrm>
            <a:off x="11187645" y="6058224"/>
            <a:ext cx="731600" cy="524800"/>
          </a:xfrm>
          <a:prstGeom prst="rect">
            <a:avLst/>
          </a:prstGeom>
        </p:spPr>
        <p:txBody>
          <a:bodyPr spcFirstLastPara="1" wrap="square" lIns="121894" tIns="121894" rIns="121894" bIns="121894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 smtClean="0">
                <a:solidFill>
                  <a:srgbClr val="233A44"/>
                </a:solidFill>
              </a:rPr>
              <a:pPr/>
              <a:t>‹#›</a:t>
            </a:fld>
            <a:endParaRPr lang="ru">
              <a:solidFill>
                <a:srgbClr val="233A4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472341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bg>
      <p:bgPr>
        <a:solidFill>
          <a:schemeClr val="dk2"/>
        </a:solidFill>
        <a:effectLst/>
      </p:bgPr>
    </p:bg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9"/>
          <p:cNvSpPr/>
          <p:nvPr/>
        </p:nvSpPr>
        <p:spPr>
          <a:xfrm flipH="1">
            <a:off x="4776800" y="2067600"/>
            <a:ext cx="7415200" cy="47904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894" tIns="121894" rIns="121894" bIns="121894" anchor="ctr" anchorCtr="0">
            <a:noAutofit/>
          </a:bodyPr>
          <a:lstStyle/>
          <a:p>
            <a:endParaRPr sz="1900"/>
          </a:p>
        </p:txBody>
      </p:sp>
      <p:sp>
        <p:nvSpPr>
          <p:cNvPr id="97" name="Google Shape;97;p9"/>
          <p:cNvSpPr/>
          <p:nvPr/>
        </p:nvSpPr>
        <p:spPr>
          <a:xfrm>
            <a:off x="41" y="3766000"/>
            <a:ext cx="9827200" cy="30920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121894" tIns="121894" rIns="121894" bIns="121894" anchor="ctr" anchorCtr="0">
            <a:noAutofit/>
          </a:bodyPr>
          <a:lstStyle/>
          <a:p>
            <a:endParaRPr sz="1900"/>
          </a:p>
        </p:txBody>
      </p:sp>
      <p:sp>
        <p:nvSpPr>
          <p:cNvPr id="98" name="Google Shape;98;p9"/>
          <p:cNvSpPr/>
          <p:nvPr/>
        </p:nvSpPr>
        <p:spPr>
          <a:xfrm>
            <a:off x="270967" y="275000"/>
            <a:ext cx="11650000" cy="6308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sy="101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121894" tIns="121894" rIns="121894" bIns="121894" anchor="ctr" anchorCtr="0">
            <a:noAutofit/>
          </a:bodyPr>
          <a:lstStyle/>
          <a:p>
            <a:endParaRPr sz="1900"/>
          </a:p>
        </p:txBody>
      </p:sp>
      <p:sp>
        <p:nvSpPr>
          <p:cNvPr id="99" name="Google Shape;99;p9"/>
          <p:cNvSpPr txBox="1">
            <a:spLocks noGrp="1"/>
          </p:cNvSpPr>
          <p:nvPr>
            <p:ph type="title"/>
          </p:nvPr>
        </p:nvSpPr>
        <p:spPr>
          <a:xfrm>
            <a:off x="1092200" y="1127467"/>
            <a:ext cx="8565600" cy="940000"/>
          </a:xfrm>
          <a:prstGeom prst="rect">
            <a:avLst/>
          </a:prstGeom>
        </p:spPr>
        <p:txBody>
          <a:bodyPr spcFirstLastPara="1" wrap="square" lIns="121894" tIns="121894" rIns="121894" bIns="121894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100" name="Google Shape;100;p9"/>
          <p:cNvSpPr txBox="1">
            <a:spLocks noGrp="1"/>
          </p:cNvSpPr>
          <p:nvPr>
            <p:ph type="subTitle" idx="1"/>
          </p:nvPr>
        </p:nvSpPr>
        <p:spPr>
          <a:xfrm>
            <a:off x="1092200" y="2067600"/>
            <a:ext cx="7813200" cy="524800"/>
          </a:xfrm>
          <a:prstGeom prst="rect">
            <a:avLst/>
          </a:prstGeom>
        </p:spPr>
        <p:txBody>
          <a:bodyPr spcFirstLastPara="1" wrap="square" lIns="121894" tIns="121894" rIns="121894" bIns="121894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2100">
                <a:solidFill>
                  <a:schemeClr val="l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2100">
                <a:solidFill>
                  <a:schemeClr val="lt1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2100">
                <a:solidFill>
                  <a:schemeClr val="lt1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2100">
                <a:solidFill>
                  <a:schemeClr val="lt1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2100">
                <a:solidFill>
                  <a:schemeClr val="lt1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2100">
                <a:solidFill>
                  <a:schemeClr val="lt1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2100">
                <a:solidFill>
                  <a:schemeClr val="lt1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2100">
                <a:solidFill>
                  <a:schemeClr val="lt1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01" name="Google Shape;101;p9"/>
          <p:cNvSpPr txBox="1">
            <a:spLocks noGrp="1"/>
          </p:cNvSpPr>
          <p:nvPr>
            <p:ph type="body" idx="2"/>
          </p:nvPr>
        </p:nvSpPr>
        <p:spPr>
          <a:xfrm>
            <a:off x="1092200" y="3289400"/>
            <a:ext cx="7813200" cy="2794000"/>
          </a:xfrm>
          <a:prstGeom prst="rect">
            <a:avLst/>
          </a:prstGeom>
        </p:spPr>
        <p:txBody>
          <a:bodyPr spcFirstLastPara="1" wrap="square" lIns="121894" tIns="121894" rIns="121894" bIns="121894" anchor="t" anchorCtr="0">
            <a:normAutofit/>
          </a:bodyPr>
          <a:lstStyle>
            <a:lvl1pPr marL="609570" lvl="0" indent="-414846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1219140" lvl="1" indent="-397913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828709" lvl="2" indent="-397913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2438278" lvl="3" indent="-397913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3047848" lvl="4" indent="-397913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3657418" lvl="5" indent="-397913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4266987" lvl="6" indent="-397913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4876557" lvl="7" indent="-397913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5486126" lvl="8" indent="-397913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102" name="Google Shape;102;p9"/>
          <p:cNvSpPr txBox="1">
            <a:spLocks noGrp="1"/>
          </p:cNvSpPr>
          <p:nvPr>
            <p:ph type="sldNum" idx="12"/>
          </p:nvPr>
        </p:nvSpPr>
        <p:spPr>
          <a:xfrm>
            <a:off x="11187645" y="6058224"/>
            <a:ext cx="731600" cy="524800"/>
          </a:xfrm>
          <a:prstGeom prst="rect">
            <a:avLst/>
          </a:prstGeom>
        </p:spPr>
        <p:txBody>
          <a:bodyPr spcFirstLastPara="1" wrap="square" lIns="121894" tIns="121894" rIns="121894" bIns="121894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 smtClean="0">
                <a:solidFill>
                  <a:srgbClr val="233A44"/>
                </a:solidFill>
              </a:rPr>
              <a:pPr/>
              <a:t>‹#›</a:t>
            </a:fld>
            <a:endParaRPr lang="ru">
              <a:solidFill>
                <a:srgbClr val="233A4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376774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bg>
      <p:bgPr>
        <a:solidFill>
          <a:schemeClr val="accent1"/>
        </a:solidFill>
        <a:effectLst/>
      </p:bgPr>
    </p:bg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10"/>
          <p:cNvSpPr/>
          <p:nvPr/>
        </p:nvSpPr>
        <p:spPr>
          <a:xfrm>
            <a:off x="41" y="3766000"/>
            <a:ext cx="9827200" cy="30920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894" tIns="121894" rIns="121894" bIns="121894" anchor="ctr" anchorCtr="0">
            <a:noAutofit/>
          </a:bodyPr>
          <a:lstStyle/>
          <a:p>
            <a:endParaRPr sz="1900"/>
          </a:p>
        </p:txBody>
      </p:sp>
      <p:sp>
        <p:nvSpPr>
          <p:cNvPr id="105" name="Google Shape;105;p10"/>
          <p:cNvSpPr/>
          <p:nvPr/>
        </p:nvSpPr>
        <p:spPr>
          <a:xfrm flipH="1">
            <a:off x="4776800" y="2067600"/>
            <a:ext cx="7415200" cy="4790400"/>
          </a:xfrm>
          <a:prstGeom prst="rtTriangl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121894" tIns="121894" rIns="121894" bIns="121894" anchor="ctr" anchorCtr="0">
            <a:noAutofit/>
          </a:bodyPr>
          <a:lstStyle/>
          <a:p>
            <a:endParaRPr sz="1900"/>
          </a:p>
        </p:txBody>
      </p:sp>
      <p:sp>
        <p:nvSpPr>
          <p:cNvPr id="106" name="Google Shape;106;p10"/>
          <p:cNvSpPr/>
          <p:nvPr/>
        </p:nvSpPr>
        <p:spPr>
          <a:xfrm>
            <a:off x="270967" y="275000"/>
            <a:ext cx="11650000" cy="6308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sy="101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121894" tIns="121894" rIns="121894" bIns="121894" anchor="ctr" anchorCtr="0">
            <a:noAutofit/>
          </a:bodyPr>
          <a:lstStyle/>
          <a:p>
            <a:endParaRPr sz="1900"/>
          </a:p>
        </p:txBody>
      </p:sp>
      <p:sp>
        <p:nvSpPr>
          <p:cNvPr id="107" name="Google Shape;107;p10"/>
          <p:cNvSpPr txBox="1">
            <a:spLocks noGrp="1"/>
          </p:cNvSpPr>
          <p:nvPr>
            <p:ph type="body" idx="1"/>
          </p:nvPr>
        </p:nvSpPr>
        <p:spPr>
          <a:xfrm>
            <a:off x="437367" y="5551333"/>
            <a:ext cx="9886800" cy="806800"/>
          </a:xfrm>
          <a:prstGeom prst="rect">
            <a:avLst/>
          </a:prstGeom>
        </p:spPr>
        <p:txBody>
          <a:bodyPr spcFirstLastPara="1" wrap="square" lIns="121894" tIns="121894" rIns="121894" bIns="121894" anchor="b" anchorCtr="0">
            <a:normAutofit/>
          </a:bodyPr>
          <a:lstStyle>
            <a:lvl1pPr marL="609570" lvl="0" indent="-30478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</a:lstStyle>
          <a:p>
            <a:endParaRPr/>
          </a:p>
        </p:txBody>
      </p:sp>
      <p:sp>
        <p:nvSpPr>
          <p:cNvPr id="108" name="Google Shape;108;p10"/>
          <p:cNvSpPr txBox="1">
            <a:spLocks noGrp="1"/>
          </p:cNvSpPr>
          <p:nvPr>
            <p:ph type="sldNum" idx="12"/>
          </p:nvPr>
        </p:nvSpPr>
        <p:spPr>
          <a:xfrm>
            <a:off x="11187645" y="6058224"/>
            <a:ext cx="731600" cy="524800"/>
          </a:xfrm>
          <a:prstGeom prst="rect">
            <a:avLst/>
          </a:prstGeom>
        </p:spPr>
        <p:txBody>
          <a:bodyPr spcFirstLastPara="1" wrap="square" lIns="121894" tIns="121894" rIns="121894" bIns="121894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 smtClean="0">
                <a:solidFill>
                  <a:srgbClr val="233A44"/>
                </a:solidFill>
              </a:rPr>
              <a:pPr/>
              <a:t>‹#›</a:t>
            </a:fld>
            <a:endParaRPr lang="ru">
              <a:solidFill>
                <a:srgbClr val="233A4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0839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bg>
      <p:bgPr>
        <a:solidFill>
          <a:schemeClr val="accent3"/>
        </a:solidFill>
        <a:effectLst/>
      </p:bgPr>
    </p:bg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1"/>
          <p:cNvSpPr/>
          <p:nvPr/>
        </p:nvSpPr>
        <p:spPr>
          <a:xfrm flipH="1">
            <a:off x="7425600" y="3778767"/>
            <a:ext cx="4766400" cy="3079200"/>
          </a:xfrm>
          <a:prstGeom prst="rtTriangl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121894" tIns="121894" rIns="121894" bIns="121894" anchor="ctr" anchorCtr="0">
            <a:noAutofit/>
          </a:bodyPr>
          <a:lstStyle/>
          <a:p>
            <a:endParaRPr sz="1900"/>
          </a:p>
        </p:txBody>
      </p:sp>
      <p:grpSp>
        <p:nvGrpSpPr>
          <p:cNvPr id="111" name="Google Shape;111;p11"/>
          <p:cNvGrpSpPr/>
          <p:nvPr/>
        </p:nvGrpSpPr>
        <p:grpSpPr>
          <a:xfrm>
            <a:off x="7945631" y="5492770"/>
            <a:ext cx="3361269" cy="1365553"/>
            <a:chOff x="6917201" y="0"/>
            <a:chExt cx="2227777" cy="863400"/>
          </a:xfrm>
        </p:grpSpPr>
        <p:sp>
          <p:nvSpPr>
            <p:cNvPr id="112" name="Google Shape;112;p11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900"/>
            </a:p>
          </p:txBody>
        </p:sp>
        <p:sp>
          <p:nvSpPr>
            <p:cNvPr id="113" name="Google Shape;113;p11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900"/>
            </a:p>
          </p:txBody>
        </p:sp>
        <p:sp>
          <p:nvSpPr>
            <p:cNvPr id="114" name="Google Shape;114;p11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900"/>
            </a:p>
          </p:txBody>
        </p:sp>
      </p:grpSp>
      <p:grpSp>
        <p:nvGrpSpPr>
          <p:cNvPr id="115" name="Google Shape;115;p11"/>
          <p:cNvGrpSpPr/>
          <p:nvPr/>
        </p:nvGrpSpPr>
        <p:grpSpPr>
          <a:xfrm>
            <a:off x="265533" y="4"/>
            <a:ext cx="3727219" cy="1444411"/>
            <a:chOff x="6917201" y="0"/>
            <a:chExt cx="2227777" cy="863400"/>
          </a:xfrm>
        </p:grpSpPr>
        <p:sp>
          <p:nvSpPr>
            <p:cNvPr id="116" name="Google Shape;116;p11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900"/>
            </a:p>
          </p:txBody>
        </p:sp>
        <p:sp>
          <p:nvSpPr>
            <p:cNvPr id="117" name="Google Shape;117;p11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900"/>
            </a:p>
          </p:txBody>
        </p:sp>
        <p:sp>
          <p:nvSpPr>
            <p:cNvPr id="118" name="Google Shape;118;p11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900"/>
            </a:p>
          </p:txBody>
        </p:sp>
      </p:grpSp>
      <p:sp>
        <p:nvSpPr>
          <p:cNvPr id="119" name="Google Shape;119;p11"/>
          <p:cNvSpPr txBox="1">
            <a:spLocks noGrp="1"/>
          </p:cNvSpPr>
          <p:nvPr>
            <p:ph type="title" hasCustomPrompt="1"/>
          </p:nvPr>
        </p:nvSpPr>
        <p:spPr>
          <a:xfrm>
            <a:off x="1847800" y="1845133"/>
            <a:ext cx="8496400" cy="1839600"/>
          </a:xfrm>
          <a:prstGeom prst="rect">
            <a:avLst/>
          </a:prstGeom>
        </p:spPr>
        <p:txBody>
          <a:bodyPr spcFirstLastPara="1" wrap="square" lIns="121894" tIns="121894" rIns="121894" bIns="121894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11500">
                <a:solidFill>
                  <a:schemeClr val="dk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11500">
                <a:solidFill>
                  <a:schemeClr val="dk2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11500">
                <a:solidFill>
                  <a:schemeClr val="dk2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11500">
                <a:solidFill>
                  <a:schemeClr val="dk2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11500">
                <a:solidFill>
                  <a:schemeClr val="dk2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11500">
                <a:solidFill>
                  <a:schemeClr val="dk2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11500">
                <a:solidFill>
                  <a:schemeClr val="dk2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11500">
                <a:solidFill>
                  <a:schemeClr val="dk2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11500">
                <a:solidFill>
                  <a:schemeClr val="dk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20" name="Google Shape;120;p11"/>
          <p:cNvSpPr txBox="1">
            <a:spLocks noGrp="1"/>
          </p:cNvSpPr>
          <p:nvPr>
            <p:ph type="body" idx="1"/>
          </p:nvPr>
        </p:nvSpPr>
        <p:spPr>
          <a:xfrm>
            <a:off x="1847800" y="3818467"/>
            <a:ext cx="8496400" cy="854800"/>
          </a:xfrm>
          <a:prstGeom prst="rect">
            <a:avLst/>
          </a:prstGeom>
        </p:spPr>
        <p:txBody>
          <a:bodyPr spcFirstLastPara="1" wrap="square" lIns="121894" tIns="121894" rIns="121894" bIns="121894" anchor="t" anchorCtr="0">
            <a:normAutofit/>
          </a:bodyPr>
          <a:lstStyle>
            <a:lvl1pPr marL="609570" lvl="0" indent="-414846" algn="ctr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1219140" lvl="1" indent="-397913" algn="ctr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828709" lvl="2" indent="-397913" algn="ctr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2438278" lvl="3" indent="-397913" algn="ctr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3047848" lvl="4" indent="-397913" algn="ctr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3657418" lvl="5" indent="-397913" algn="ctr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4266987" lvl="6" indent="-397913" algn="ctr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4876557" lvl="7" indent="-397913" algn="ctr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5486126" lvl="8" indent="-397913" algn="ctr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121" name="Google Shape;121;p11"/>
          <p:cNvSpPr txBox="1">
            <a:spLocks noGrp="1"/>
          </p:cNvSpPr>
          <p:nvPr>
            <p:ph type="sldNum" idx="12"/>
          </p:nvPr>
        </p:nvSpPr>
        <p:spPr>
          <a:xfrm>
            <a:off x="11187645" y="6058224"/>
            <a:ext cx="731600" cy="524800"/>
          </a:xfrm>
          <a:prstGeom prst="rect">
            <a:avLst/>
          </a:prstGeom>
        </p:spPr>
        <p:txBody>
          <a:bodyPr spcFirstLastPara="1" wrap="square" lIns="121894" tIns="121894" rIns="121894" bIns="121894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 smtClean="0">
                <a:solidFill>
                  <a:srgbClr val="233A44"/>
                </a:solidFill>
              </a:rPr>
              <a:pPr/>
              <a:t>‹#›</a:t>
            </a:fld>
            <a:endParaRPr lang="ru">
              <a:solidFill>
                <a:srgbClr val="233A4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993295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969376" y="6407944"/>
            <a:ext cx="2560320" cy="365760"/>
          </a:xfrm>
          <a:prstGeom prst="rect">
            <a:avLst/>
          </a:prstGeom>
        </p:spPr>
        <p:txBody>
          <a:bodyPr lIns="121914" tIns="60957" rIns="121914" bIns="60957"/>
          <a:lstStyle/>
          <a:p>
            <a:fld id="{C248A8BF-83F9-4B8F-A486-20D4DEF17855}" type="datetime1">
              <a:rPr lang="uk-UA" sz="1900" smtClean="0"/>
              <a:pPr/>
              <a:t>25.08.2021</a:t>
            </a:fld>
            <a:endParaRPr lang="uk-UA" sz="190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5840100" y="6407944"/>
            <a:ext cx="3134241" cy="365125"/>
          </a:xfrm>
          <a:prstGeom prst="rect">
            <a:avLst/>
          </a:prstGeom>
        </p:spPr>
        <p:txBody>
          <a:bodyPr lIns="121914" tIns="60957" rIns="121914" bIns="60957"/>
          <a:lstStyle/>
          <a:p>
            <a:r>
              <a:rPr lang="uk-UA" sz="1900" smtClean="0"/>
              <a:t>Опаренюк Г. А.     КВНЗ "Вінницька академія неперервної освіти"</a:t>
            </a:r>
            <a:endParaRPr lang="uk-UA" sz="190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BD9ED-985E-4516-9CA4-8065E5489DEC}" type="slidenum">
              <a:rPr lang="uk-UA" smtClean="0">
                <a:solidFill>
                  <a:srgbClr val="233A44"/>
                </a:solidFill>
              </a:rPr>
              <a:pPr/>
              <a:t>‹#›</a:t>
            </a:fld>
            <a:endParaRPr lang="uk-UA" dirty="0">
              <a:solidFill>
                <a:srgbClr val="233A44"/>
              </a:solidFill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64577758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11" y="273049"/>
            <a:ext cx="4011084" cy="1162051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184"/>
            <a:ext cx="6815667" cy="5853113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11" y="1435104"/>
            <a:ext cx="4011084" cy="4691063"/>
          </a:xfrm>
        </p:spPr>
        <p:txBody>
          <a:bodyPr/>
          <a:lstStyle>
            <a:lvl1pPr marL="0" indent="0">
              <a:buNone/>
              <a:defRPr sz="1900"/>
            </a:lvl1pPr>
            <a:lvl2pPr marL="609570" indent="0">
              <a:buNone/>
              <a:defRPr sz="1600"/>
            </a:lvl2pPr>
            <a:lvl3pPr marL="1219140" indent="0">
              <a:buNone/>
              <a:defRPr sz="1300"/>
            </a:lvl3pPr>
            <a:lvl4pPr marL="1828709" indent="0">
              <a:buNone/>
              <a:defRPr sz="1200"/>
            </a:lvl4pPr>
            <a:lvl5pPr marL="2438278" indent="0">
              <a:buNone/>
              <a:defRPr sz="1200"/>
            </a:lvl5pPr>
            <a:lvl6pPr marL="3047848" indent="0">
              <a:buNone/>
              <a:defRPr sz="1200"/>
            </a:lvl6pPr>
            <a:lvl7pPr marL="3657418" indent="0">
              <a:buNone/>
              <a:defRPr sz="1200"/>
            </a:lvl7pPr>
            <a:lvl8pPr marL="4266987" indent="0">
              <a:buNone/>
              <a:defRPr sz="1200"/>
            </a:lvl8pPr>
            <a:lvl9pPr marL="4876557" indent="0">
              <a:buNone/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09600" y="6356480"/>
            <a:ext cx="2844800" cy="365125"/>
          </a:xfrm>
          <a:prstGeom prst="rect">
            <a:avLst/>
          </a:prstGeom>
        </p:spPr>
        <p:txBody>
          <a:bodyPr lIns="121914" tIns="60957" rIns="121914" bIns="60957"/>
          <a:lstStyle/>
          <a:p>
            <a:fld id="{048C5CAD-927B-4DAA-97C7-94AE60FB3C0B}" type="datetimeFigureOut">
              <a:rPr lang="ru-RU" sz="1900" smtClean="0"/>
              <a:pPr/>
              <a:t>25.08.2021</a:t>
            </a:fld>
            <a:endParaRPr lang="ru-RU" sz="190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165600" y="6356480"/>
            <a:ext cx="3860800" cy="365125"/>
          </a:xfrm>
          <a:prstGeom prst="rect">
            <a:avLst/>
          </a:prstGeom>
        </p:spPr>
        <p:txBody>
          <a:bodyPr lIns="121914" tIns="60957" rIns="121914" bIns="60957"/>
          <a:lstStyle/>
          <a:p>
            <a:endParaRPr lang="ru-RU" sz="190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>
                <a:solidFill>
                  <a:srgbClr val="233A44"/>
                </a:solidFill>
              </a:rPr>
              <a:pPr/>
              <a:t>‹#›</a:t>
            </a:fld>
            <a:endParaRPr lang="ru-RU">
              <a:solidFill>
                <a:srgbClr val="233A4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312209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bg>
      <p:bgPr>
        <a:solidFill>
          <a:schemeClr val="accent6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41" y="3766000"/>
            <a:ext cx="9827200" cy="30920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sz="1900"/>
          </a:p>
        </p:txBody>
      </p:sp>
      <p:sp>
        <p:nvSpPr>
          <p:cNvPr id="11" name="Google Shape;11;p2"/>
          <p:cNvSpPr/>
          <p:nvPr/>
        </p:nvSpPr>
        <p:spPr>
          <a:xfrm flipH="1">
            <a:off x="4776800" y="2067600"/>
            <a:ext cx="7415200" cy="47904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sz="1900"/>
          </a:p>
        </p:txBody>
      </p:sp>
      <p:sp>
        <p:nvSpPr>
          <p:cNvPr id="12" name="Google Shape;12;p2"/>
          <p:cNvSpPr/>
          <p:nvPr/>
        </p:nvSpPr>
        <p:spPr>
          <a:xfrm rot="10800000">
            <a:off x="6745207" y="0"/>
            <a:ext cx="5446800" cy="2736800"/>
          </a:xfrm>
          <a:prstGeom prst="rtTriangl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sz="1900"/>
          </a:p>
        </p:txBody>
      </p:sp>
      <p:sp>
        <p:nvSpPr>
          <p:cNvPr id="13" name="Google Shape;13;p2"/>
          <p:cNvSpPr/>
          <p:nvPr/>
        </p:nvSpPr>
        <p:spPr>
          <a:xfrm>
            <a:off x="271033" y="275000"/>
            <a:ext cx="11650000" cy="6308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sy="101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sz="1900"/>
          </a:p>
        </p:txBody>
      </p:sp>
      <p:grpSp>
        <p:nvGrpSpPr>
          <p:cNvPr id="14" name="Google Shape;14;p2"/>
          <p:cNvGrpSpPr/>
          <p:nvPr/>
        </p:nvGrpSpPr>
        <p:grpSpPr>
          <a:xfrm>
            <a:off x="340267" y="789"/>
            <a:ext cx="3000484" cy="1392400"/>
            <a:chOff x="255200" y="592"/>
            <a:chExt cx="2250363" cy="1044300"/>
          </a:xfrm>
        </p:grpSpPr>
        <p:sp>
          <p:nvSpPr>
            <p:cNvPr id="15" name="Google Shape;15;p2"/>
            <p:cNvSpPr/>
            <p:nvPr/>
          </p:nvSpPr>
          <p:spPr>
            <a:xfrm>
              <a:off x="764063" y="592"/>
              <a:ext cx="1741500" cy="1044300"/>
            </a:xfrm>
            <a:prstGeom prst="parallelogram">
              <a:avLst>
                <a:gd name="adj" fmla="val 153193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900"/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509632" y="592"/>
              <a:ext cx="1741500" cy="1044300"/>
            </a:xfrm>
            <a:prstGeom prst="parallelogram">
              <a:avLst>
                <a:gd name="adj" fmla="val 153193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900"/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255200" y="592"/>
              <a:ext cx="1741500" cy="1044300"/>
            </a:xfrm>
            <a:prstGeom prst="parallelogram">
              <a:avLst>
                <a:gd name="adj" fmla="val 153193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900"/>
            </a:p>
          </p:txBody>
        </p:sp>
      </p:grpSp>
      <p:grpSp>
        <p:nvGrpSpPr>
          <p:cNvPr id="18" name="Google Shape;18;p2"/>
          <p:cNvGrpSpPr/>
          <p:nvPr/>
        </p:nvGrpSpPr>
        <p:grpSpPr>
          <a:xfrm>
            <a:off x="1207194" y="789"/>
            <a:ext cx="3000484" cy="1392400"/>
            <a:chOff x="905395" y="592"/>
            <a:chExt cx="2250363" cy="1044300"/>
          </a:xfrm>
        </p:grpSpPr>
        <p:sp>
          <p:nvSpPr>
            <p:cNvPr id="19" name="Google Shape;19;p2"/>
            <p:cNvSpPr/>
            <p:nvPr/>
          </p:nvSpPr>
          <p:spPr>
            <a:xfrm>
              <a:off x="1414258" y="592"/>
              <a:ext cx="1741500" cy="1044300"/>
            </a:xfrm>
            <a:prstGeom prst="parallelogram">
              <a:avLst>
                <a:gd name="adj" fmla="val 153193"/>
              </a:avLst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900"/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1159826" y="592"/>
              <a:ext cx="1741500" cy="1044300"/>
            </a:xfrm>
            <a:prstGeom prst="parallelogram">
              <a:avLst>
                <a:gd name="adj" fmla="val 153193"/>
              </a:avLst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900"/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905395" y="592"/>
              <a:ext cx="1741500" cy="1044300"/>
            </a:xfrm>
            <a:prstGeom prst="parallelogram">
              <a:avLst>
                <a:gd name="adj" fmla="val 153193"/>
              </a:avLst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900"/>
            </a:p>
          </p:txBody>
        </p:sp>
      </p:grpSp>
      <p:grpSp>
        <p:nvGrpSpPr>
          <p:cNvPr id="22" name="Google Shape;22;p2"/>
          <p:cNvGrpSpPr/>
          <p:nvPr/>
        </p:nvGrpSpPr>
        <p:grpSpPr>
          <a:xfrm>
            <a:off x="9409957" y="6784"/>
            <a:ext cx="2468376" cy="1002811"/>
            <a:chOff x="6917201" y="0"/>
            <a:chExt cx="2227777" cy="863400"/>
          </a:xfrm>
        </p:grpSpPr>
        <p:sp>
          <p:nvSpPr>
            <p:cNvPr id="23" name="Google Shape;23;p2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900"/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900"/>
            </a:p>
          </p:txBody>
        </p:sp>
        <p:sp>
          <p:nvSpPr>
            <p:cNvPr id="25" name="Google Shape;25;p2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900"/>
            </a:p>
          </p:txBody>
        </p:sp>
      </p:grpSp>
      <p:grpSp>
        <p:nvGrpSpPr>
          <p:cNvPr id="26" name="Google Shape;26;p2"/>
          <p:cNvGrpSpPr/>
          <p:nvPr/>
        </p:nvGrpSpPr>
        <p:grpSpPr>
          <a:xfrm>
            <a:off x="8737376" y="5623803"/>
            <a:ext cx="3185424" cy="1234316"/>
            <a:chOff x="6917201" y="0"/>
            <a:chExt cx="2227777" cy="863400"/>
          </a:xfrm>
        </p:grpSpPr>
        <p:sp>
          <p:nvSpPr>
            <p:cNvPr id="27" name="Google Shape;27;p2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900"/>
            </a:p>
          </p:txBody>
        </p:sp>
        <p:sp>
          <p:nvSpPr>
            <p:cNvPr id="28" name="Google Shape;28;p2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900"/>
            </a:p>
          </p:txBody>
        </p:sp>
        <p:sp>
          <p:nvSpPr>
            <p:cNvPr id="29" name="Google Shape;29;p2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900"/>
            </a:p>
          </p:txBody>
        </p:sp>
      </p:grpSp>
      <p:grpSp>
        <p:nvGrpSpPr>
          <p:cNvPr id="30" name="Google Shape;30;p2"/>
          <p:cNvGrpSpPr/>
          <p:nvPr/>
        </p:nvGrpSpPr>
        <p:grpSpPr>
          <a:xfrm>
            <a:off x="265532" y="5407536"/>
            <a:ext cx="3727219" cy="1444411"/>
            <a:chOff x="6917201" y="0"/>
            <a:chExt cx="2227777" cy="863400"/>
          </a:xfrm>
        </p:grpSpPr>
        <p:sp>
          <p:nvSpPr>
            <p:cNvPr id="31" name="Google Shape;31;p2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900"/>
            </a:p>
          </p:txBody>
        </p:sp>
        <p:sp>
          <p:nvSpPr>
            <p:cNvPr id="32" name="Google Shape;32;p2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900"/>
            </a:p>
          </p:txBody>
        </p:sp>
        <p:sp>
          <p:nvSpPr>
            <p:cNvPr id="33" name="Google Shape;33;p2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900"/>
            </a:p>
          </p:txBody>
        </p:sp>
      </p:grpSp>
      <p:sp>
        <p:nvSpPr>
          <p:cNvPr id="34" name="Google Shape;34;p2"/>
          <p:cNvSpPr txBox="1">
            <a:spLocks noGrp="1"/>
          </p:cNvSpPr>
          <p:nvPr>
            <p:ph type="ctrTitle"/>
          </p:nvPr>
        </p:nvSpPr>
        <p:spPr>
          <a:xfrm>
            <a:off x="2478271" y="2430444"/>
            <a:ext cx="7148400" cy="1930800"/>
          </a:xfrm>
          <a:prstGeom prst="rect">
            <a:avLst/>
          </a:prstGeom>
        </p:spPr>
        <p:txBody>
          <a:bodyPr spcFirstLastPara="1" wrap="square" lIns="121897" tIns="121897" rIns="121897" bIns="121897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5100"/>
            </a:lvl1pPr>
            <a:lvl2pPr lvl="1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5100"/>
            </a:lvl2pPr>
            <a:lvl3pPr lvl="2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5100"/>
            </a:lvl3pPr>
            <a:lvl4pPr lvl="3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5100"/>
            </a:lvl4pPr>
            <a:lvl5pPr lvl="4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5100"/>
            </a:lvl5pPr>
            <a:lvl6pPr lvl="5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5100"/>
            </a:lvl6pPr>
            <a:lvl7pPr lvl="6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5100"/>
            </a:lvl7pPr>
            <a:lvl8pPr lvl="7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5100"/>
            </a:lvl8pPr>
            <a:lvl9pPr lvl="8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5100"/>
            </a:lvl9pPr>
          </a:lstStyle>
          <a:p>
            <a:endParaRPr/>
          </a:p>
        </p:txBody>
      </p:sp>
      <p:sp>
        <p:nvSpPr>
          <p:cNvPr id="35" name="Google Shape;35;p2"/>
          <p:cNvSpPr txBox="1">
            <a:spLocks noGrp="1"/>
          </p:cNvSpPr>
          <p:nvPr>
            <p:ph type="subTitle" idx="1"/>
          </p:nvPr>
        </p:nvSpPr>
        <p:spPr>
          <a:xfrm>
            <a:off x="2478267" y="4550877"/>
            <a:ext cx="7148400" cy="696800"/>
          </a:xfrm>
          <a:prstGeom prst="rect">
            <a:avLst/>
          </a:prstGeom>
        </p:spPr>
        <p:txBody>
          <a:bodyPr spcFirstLastPara="1" wrap="square" lIns="121897" tIns="121897" rIns="121897" bIns="121897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21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21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21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21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21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21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21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21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6" name="Google Shape;36;p2"/>
          <p:cNvSpPr txBox="1">
            <a:spLocks noGrp="1"/>
          </p:cNvSpPr>
          <p:nvPr>
            <p:ph type="sldNum" idx="12"/>
          </p:nvPr>
        </p:nvSpPr>
        <p:spPr>
          <a:xfrm>
            <a:off x="11187645" y="6058224"/>
            <a:ext cx="731600" cy="524800"/>
          </a:xfrm>
          <a:prstGeom prst="rect">
            <a:avLst/>
          </a:prstGeom>
        </p:spPr>
        <p:txBody>
          <a:bodyPr spcFirstLastPara="1" wrap="square" lIns="121897" tIns="121897" rIns="121897" bIns="121897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 smtClean="0">
                <a:solidFill>
                  <a:srgbClr val="233A44"/>
                </a:solidFill>
              </a:rPr>
              <a:pPr/>
              <a:t>‹#›</a:t>
            </a:fld>
            <a:endParaRPr lang="ru">
              <a:solidFill>
                <a:srgbClr val="233A4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202803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bg>
      <p:bgPr>
        <a:solidFill>
          <a:schemeClr val="accent3"/>
        </a:solidFill>
        <a:effectLst/>
      </p:bgPr>
    </p:bg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3"/>
          <p:cNvSpPr/>
          <p:nvPr/>
        </p:nvSpPr>
        <p:spPr>
          <a:xfrm flipH="1">
            <a:off x="6342800" y="3079200"/>
            <a:ext cx="5849200" cy="3778800"/>
          </a:xfrm>
          <a:prstGeom prst="rtTriangl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sz="1900"/>
          </a:p>
        </p:txBody>
      </p:sp>
      <p:grpSp>
        <p:nvGrpSpPr>
          <p:cNvPr id="39" name="Google Shape;39;p3"/>
          <p:cNvGrpSpPr/>
          <p:nvPr/>
        </p:nvGrpSpPr>
        <p:grpSpPr>
          <a:xfrm>
            <a:off x="7458922" y="5281487"/>
            <a:ext cx="3880193" cy="1576453"/>
            <a:chOff x="6917201" y="0"/>
            <a:chExt cx="2227777" cy="863400"/>
          </a:xfrm>
        </p:grpSpPr>
        <p:sp>
          <p:nvSpPr>
            <p:cNvPr id="40" name="Google Shape;40;p3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900"/>
            </a:p>
          </p:txBody>
        </p:sp>
        <p:sp>
          <p:nvSpPr>
            <p:cNvPr id="41" name="Google Shape;41;p3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900"/>
            </a:p>
          </p:txBody>
        </p:sp>
        <p:sp>
          <p:nvSpPr>
            <p:cNvPr id="42" name="Google Shape;42;p3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900"/>
            </a:p>
          </p:txBody>
        </p:sp>
      </p:grpSp>
      <p:grpSp>
        <p:nvGrpSpPr>
          <p:cNvPr id="43" name="Google Shape;43;p3"/>
          <p:cNvGrpSpPr/>
          <p:nvPr/>
        </p:nvGrpSpPr>
        <p:grpSpPr>
          <a:xfrm>
            <a:off x="265532" y="3"/>
            <a:ext cx="3727219" cy="1444411"/>
            <a:chOff x="6917201" y="0"/>
            <a:chExt cx="2227777" cy="863400"/>
          </a:xfrm>
        </p:grpSpPr>
        <p:sp>
          <p:nvSpPr>
            <p:cNvPr id="44" name="Google Shape;44;p3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900"/>
            </a:p>
          </p:txBody>
        </p:sp>
        <p:sp>
          <p:nvSpPr>
            <p:cNvPr id="45" name="Google Shape;45;p3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900"/>
            </a:p>
          </p:txBody>
        </p:sp>
        <p:sp>
          <p:nvSpPr>
            <p:cNvPr id="46" name="Google Shape;46;p3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900"/>
            </a:p>
          </p:txBody>
        </p:sp>
      </p:grpSp>
      <p:sp>
        <p:nvSpPr>
          <p:cNvPr id="47" name="Google Shape;47;p3"/>
          <p:cNvSpPr txBox="1">
            <a:spLocks noGrp="1"/>
          </p:cNvSpPr>
          <p:nvPr>
            <p:ph type="title"/>
          </p:nvPr>
        </p:nvSpPr>
        <p:spPr>
          <a:xfrm>
            <a:off x="2518245" y="2328133"/>
            <a:ext cx="7170000" cy="2194800"/>
          </a:xfrm>
          <a:prstGeom prst="rect">
            <a:avLst/>
          </a:prstGeom>
        </p:spPr>
        <p:txBody>
          <a:bodyPr spcFirstLastPara="1" wrap="square" lIns="121897" tIns="121897" rIns="121897" bIns="121897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4300">
                <a:solidFill>
                  <a:schemeClr val="dk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4300">
                <a:solidFill>
                  <a:schemeClr val="dk2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4300">
                <a:solidFill>
                  <a:schemeClr val="dk2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4300">
                <a:solidFill>
                  <a:schemeClr val="dk2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4300">
                <a:solidFill>
                  <a:schemeClr val="dk2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4300">
                <a:solidFill>
                  <a:schemeClr val="dk2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4300">
                <a:solidFill>
                  <a:schemeClr val="dk2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4300">
                <a:solidFill>
                  <a:schemeClr val="dk2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43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48" name="Google Shape;48;p3"/>
          <p:cNvSpPr txBox="1">
            <a:spLocks noGrp="1"/>
          </p:cNvSpPr>
          <p:nvPr>
            <p:ph type="sldNum" idx="12"/>
          </p:nvPr>
        </p:nvSpPr>
        <p:spPr>
          <a:xfrm>
            <a:off x="11187645" y="6058224"/>
            <a:ext cx="731600" cy="524800"/>
          </a:xfrm>
          <a:prstGeom prst="rect">
            <a:avLst/>
          </a:prstGeom>
        </p:spPr>
        <p:txBody>
          <a:bodyPr spcFirstLastPara="1" wrap="square" lIns="121897" tIns="121897" rIns="121897" bIns="121897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 smtClean="0">
                <a:solidFill>
                  <a:srgbClr val="233A44"/>
                </a:solidFill>
              </a:rPr>
              <a:pPr/>
              <a:t>‹#›</a:t>
            </a:fld>
            <a:endParaRPr lang="ru">
              <a:solidFill>
                <a:srgbClr val="233A4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353356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bg>
      <p:bgPr>
        <a:solidFill>
          <a:schemeClr val="dk2"/>
        </a:solidFill>
        <a:effectLst/>
      </p:bgPr>
    </p:bg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4"/>
          <p:cNvSpPr/>
          <p:nvPr/>
        </p:nvSpPr>
        <p:spPr>
          <a:xfrm flipH="1">
            <a:off x="4776800" y="2067600"/>
            <a:ext cx="7415200" cy="47904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sz="1900"/>
          </a:p>
        </p:txBody>
      </p:sp>
      <p:sp>
        <p:nvSpPr>
          <p:cNvPr id="51" name="Google Shape;51;p4"/>
          <p:cNvSpPr/>
          <p:nvPr/>
        </p:nvSpPr>
        <p:spPr>
          <a:xfrm>
            <a:off x="41" y="3766000"/>
            <a:ext cx="9827200" cy="30920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sz="1900"/>
          </a:p>
        </p:txBody>
      </p:sp>
      <p:sp>
        <p:nvSpPr>
          <p:cNvPr id="52" name="Google Shape;52;p4"/>
          <p:cNvSpPr/>
          <p:nvPr/>
        </p:nvSpPr>
        <p:spPr>
          <a:xfrm>
            <a:off x="270967" y="275000"/>
            <a:ext cx="11650000" cy="6308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sy="101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sz="1900"/>
          </a:p>
        </p:txBody>
      </p:sp>
      <p:sp>
        <p:nvSpPr>
          <p:cNvPr id="53" name="Google Shape;53;p4"/>
          <p:cNvSpPr txBox="1">
            <a:spLocks noGrp="1"/>
          </p:cNvSpPr>
          <p:nvPr>
            <p:ph type="title"/>
          </p:nvPr>
        </p:nvSpPr>
        <p:spPr>
          <a:xfrm>
            <a:off x="1092200" y="1127467"/>
            <a:ext cx="10007600" cy="1272800"/>
          </a:xfrm>
          <a:prstGeom prst="rect">
            <a:avLst/>
          </a:prstGeom>
        </p:spPr>
        <p:txBody>
          <a:bodyPr spcFirstLastPara="1" wrap="square" lIns="121897" tIns="121897" rIns="121897" bIns="121897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54" name="Google Shape;54;p4"/>
          <p:cNvSpPr txBox="1">
            <a:spLocks noGrp="1"/>
          </p:cNvSpPr>
          <p:nvPr>
            <p:ph type="body" idx="1"/>
          </p:nvPr>
        </p:nvSpPr>
        <p:spPr>
          <a:xfrm>
            <a:off x="1092200" y="2654300"/>
            <a:ext cx="10007600" cy="3264000"/>
          </a:xfrm>
          <a:prstGeom prst="rect">
            <a:avLst/>
          </a:prstGeom>
        </p:spPr>
        <p:txBody>
          <a:bodyPr spcFirstLastPara="1" wrap="square" lIns="121897" tIns="121897" rIns="121897" bIns="121897" anchor="t" anchorCtr="0">
            <a:normAutofit/>
          </a:bodyPr>
          <a:lstStyle>
            <a:lvl1pPr marL="609585" lvl="0" indent="-414856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1219170" lvl="1" indent="-397923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828754" lvl="2" indent="-397923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2438339" lvl="3" indent="-397923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3047924" lvl="4" indent="-397923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3657509" lvl="5" indent="-397923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4267093" lvl="6" indent="-397923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4876678" lvl="7" indent="-397923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5486263" lvl="8" indent="-397923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55" name="Google Shape;55;p4"/>
          <p:cNvSpPr txBox="1">
            <a:spLocks noGrp="1"/>
          </p:cNvSpPr>
          <p:nvPr>
            <p:ph type="sldNum" idx="12"/>
          </p:nvPr>
        </p:nvSpPr>
        <p:spPr>
          <a:xfrm>
            <a:off x="11187645" y="6058224"/>
            <a:ext cx="731600" cy="524800"/>
          </a:xfrm>
          <a:prstGeom prst="rect">
            <a:avLst/>
          </a:prstGeom>
        </p:spPr>
        <p:txBody>
          <a:bodyPr spcFirstLastPara="1" wrap="square" lIns="121897" tIns="121897" rIns="121897" bIns="121897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 smtClean="0">
                <a:solidFill>
                  <a:srgbClr val="233A44"/>
                </a:solidFill>
              </a:rPr>
              <a:pPr/>
              <a:t>‹#›</a:t>
            </a:fld>
            <a:endParaRPr lang="ru">
              <a:solidFill>
                <a:srgbClr val="233A4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42929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104"/>
          <p:cNvSpPr txBox="1">
            <a:spLocks noGrp="1"/>
          </p:cNvSpPr>
          <p:nvPr>
            <p:ph type="title"/>
          </p:nvPr>
        </p:nvSpPr>
        <p:spPr>
          <a:xfrm>
            <a:off x="1680637" y="274639"/>
            <a:ext cx="9901767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04"/>
          <p:cNvSpPr txBox="1">
            <a:spLocks noGrp="1"/>
          </p:cNvSpPr>
          <p:nvPr>
            <p:ph type="dt" idx="10"/>
          </p:nvPr>
        </p:nvSpPr>
        <p:spPr>
          <a:xfrm>
            <a:off x="609600" y="6245225"/>
            <a:ext cx="2844800" cy="4762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104"/>
          <p:cNvSpPr txBox="1">
            <a:spLocks noGrp="1"/>
          </p:cNvSpPr>
          <p:nvPr>
            <p:ph type="ftr" idx="11"/>
          </p:nvPr>
        </p:nvSpPr>
        <p:spPr>
          <a:xfrm>
            <a:off x="4165600" y="6245225"/>
            <a:ext cx="3860800" cy="4762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104"/>
          <p:cNvSpPr txBox="1">
            <a:spLocks noGrp="1"/>
          </p:cNvSpPr>
          <p:nvPr>
            <p:ph type="sldNum" idx="12"/>
          </p:nvPr>
        </p:nvSpPr>
        <p:spPr>
          <a:xfrm>
            <a:off x="8737600" y="6245225"/>
            <a:ext cx="2844800" cy="4762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noAutofit/>
          </a:bodyPr>
          <a:lstStyle>
            <a:lvl1pPr marL="0" marR="0" lvl="0" indent="0" algn="r">
              <a:spcBef>
                <a:spcPts val="0"/>
              </a:spcBef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spcBef>
                <a:spcPts val="0"/>
              </a:spcBef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spcBef>
                <a:spcPts val="0"/>
              </a:spcBef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spcBef>
                <a:spcPts val="0"/>
              </a:spcBef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spcBef>
                <a:spcPts val="0"/>
              </a:spcBef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spcBef>
                <a:spcPts val="0"/>
              </a:spcBef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spcBef>
                <a:spcPts val="0"/>
              </a:spcBef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spcBef>
                <a:spcPts val="0"/>
              </a:spcBef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spcBef>
                <a:spcPts val="0"/>
              </a:spcBef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bg>
      <p:bgPr>
        <a:solidFill>
          <a:schemeClr val="dk2"/>
        </a:solidFill>
        <a:effectLst/>
      </p:bgPr>
    </p:bg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5"/>
          <p:cNvSpPr/>
          <p:nvPr/>
        </p:nvSpPr>
        <p:spPr>
          <a:xfrm flipH="1">
            <a:off x="4776800" y="2067600"/>
            <a:ext cx="7415200" cy="47904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sz="1900"/>
          </a:p>
        </p:txBody>
      </p:sp>
      <p:sp>
        <p:nvSpPr>
          <p:cNvPr id="58" name="Google Shape;58;p5"/>
          <p:cNvSpPr/>
          <p:nvPr/>
        </p:nvSpPr>
        <p:spPr>
          <a:xfrm>
            <a:off x="41" y="3766000"/>
            <a:ext cx="9827200" cy="30920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sz="1900"/>
          </a:p>
        </p:txBody>
      </p:sp>
      <p:sp>
        <p:nvSpPr>
          <p:cNvPr id="59" name="Google Shape;59;p5"/>
          <p:cNvSpPr/>
          <p:nvPr/>
        </p:nvSpPr>
        <p:spPr>
          <a:xfrm>
            <a:off x="270967" y="275000"/>
            <a:ext cx="11650000" cy="6308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sy="101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sz="1900"/>
          </a:p>
        </p:txBody>
      </p:sp>
      <p:sp>
        <p:nvSpPr>
          <p:cNvPr id="60" name="Google Shape;60;p5"/>
          <p:cNvSpPr txBox="1">
            <a:spLocks noGrp="1"/>
          </p:cNvSpPr>
          <p:nvPr>
            <p:ph type="title"/>
          </p:nvPr>
        </p:nvSpPr>
        <p:spPr>
          <a:xfrm>
            <a:off x="1092200" y="1127467"/>
            <a:ext cx="10007600" cy="1272800"/>
          </a:xfrm>
          <a:prstGeom prst="rect">
            <a:avLst/>
          </a:prstGeom>
        </p:spPr>
        <p:txBody>
          <a:bodyPr spcFirstLastPara="1" wrap="square" lIns="121897" tIns="121897" rIns="121897" bIns="121897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61" name="Google Shape;61;p5"/>
          <p:cNvSpPr txBox="1">
            <a:spLocks noGrp="1"/>
          </p:cNvSpPr>
          <p:nvPr>
            <p:ph type="body" idx="1"/>
          </p:nvPr>
        </p:nvSpPr>
        <p:spPr>
          <a:xfrm>
            <a:off x="1092200" y="2654300"/>
            <a:ext cx="4914800" cy="3264000"/>
          </a:xfrm>
          <a:prstGeom prst="rect">
            <a:avLst/>
          </a:prstGeom>
        </p:spPr>
        <p:txBody>
          <a:bodyPr spcFirstLastPara="1" wrap="square" lIns="121897" tIns="121897" rIns="121897" bIns="121897" anchor="t" anchorCtr="0">
            <a:normAutofit/>
          </a:bodyPr>
          <a:lstStyle>
            <a:lvl1pPr marL="609585" lvl="0" indent="-414856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1219170" lvl="1" indent="-397923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828754" lvl="2" indent="-397923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2438339" lvl="3" indent="-397923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3047924" lvl="4" indent="-397923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3657509" lvl="5" indent="-397923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4267093" lvl="6" indent="-397923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4876678" lvl="7" indent="-397923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5486263" lvl="8" indent="-397923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62" name="Google Shape;62;p5"/>
          <p:cNvSpPr txBox="1">
            <a:spLocks noGrp="1"/>
          </p:cNvSpPr>
          <p:nvPr>
            <p:ph type="body" idx="2"/>
          </p:nvPr>
        </p:nvSpPr>
        <p:spPr>
          <a:xfrm>
            <a:off x="6184900" y="2654300"/>
            <a:ext cx="4914800" cy="3264000"/>
          </a:xfrm>
          <a:prstGeom prst="rect">
            <a:avLst/>
          </a:prstGeom>
        </p:spPr>
        <p:txBody>
          <a:bodyPr spcFirstLastPara="1" wrap="square" lIns="121897" tIns="121897" rIns="121897" bIns="121897" anchor="t" anchorCtr="0">
            <a:normAutofit/>
          </a:bodyPr>
          <a:lstStyle>
            <a:lvl1pPr marL="609585" lvl="0" indent="-414856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1219170" lvl="1" indent="-397923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828754" lvl="2" indent="-397923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2438339" lvl="3" indent="-397923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3047924" lvl="4" indent="-397923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3657509" lvl="5" indent="-397923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4267093" lvl="6" indent="-397923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4876678" lvl="7" indent="-397923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5486263" lvl="8" indent="-397923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63" name="Google Shape;63;p5"/>
          <p:cNvSpPr txBox="1">
            <a:spLocks noGrp="1"/>
          </p:cNvSpPr>
          <p:nvPr>
            <p:ph type="sldNum" idx="12"/>
          </p:nvPr>
        </p:nvSpPr>
        <p:spPr>
          <a:xfrm>
            <a:off x="11187645" y="6058224"/>
            <a:ext cx="731600" cy="524800"/>
          </a:xfrm>
          <a:prstGeom prst="rect">
            <a:avLst/>
          </a:prstGeom>
        </p:spPr>
        <p:txBody>
          <a:bodyPr spcFirstLastPara="1" wrap="square" lIns="121897" tIns="121897" rIns="121897" bIns="121897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 smtClean="0">
                <a:solidFill>
                  <a:srgbClr val="233A44"/>
                </a:solidFill>
              </a:rPr>
              <a:pPr/>
              <a:t>‹#›</a:t>
            </a:fld>
            <a:endParaRPr lang="ru">
              <a:solidFill>
                <a:srgbClr val="233A4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338852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bg>
      <p:bgPr>
        <a:solidFill>
          <a:schemeClr val="accent3"/>
        </a:solidFill>
        <a:effectLst/>
      </p:bgPr>
    </p:bg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7"/>
          <p:cNvSpPr/>
          <p:nvPr/>
        </p:nvSpPr>
        <p:spPr>
          <a:xfrm flipH="1">
            <a:off x="4776800" y="2067600"/>
            <a:ext cx="7415200" cy="47904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sz="1900"/>
          </a:p>
        </p:txBody>
      </p:sp>
      <p:sp>
        <p:nvSpPr>
          <p:cNvPr id="72" name="Google Shape;72;p7"/>
          <p:cNvSpPr/>
          <p:nvPr/>
        </p:nvSpPr>
        <p:spPr>
          <a:xfrm>
            <a:off x="41" y="3766000"/>
            <a:ext cx="9827200" cy="3092000"/>
          </a:xfrm>
          <a:prstGeom prst="rtTriangl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sz="1900"/>
          </a:p>
        </p:txBody>
      </p:sp>
      <p:sp>
        <p:nvSpPr>
          <p:cNvPr id="73" name="Google Shape;73;p7"/>
          <p:cNvSpPr/>
          <p:nvPr/>
        </p:nvSpPr>
        <p:spPr>
          <a:xfrm>
            <a:off x="270967" y="275000"/>
            <a:ext cx="11650000" cy="6308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sy="101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sz="1900"/>
          </a:p>
        </p:txBody>
      </p:sp>
      <p:sp>
        <p:nvSpPr>
          <p:cNvPr id="74" name="Google Shape;74;p7"/>
          <p:cNvSpPr txBox="1">
            <a:spLocks noGrp="1"/>
          </p:cNvSpPr>
          <p:nvPr>
            <p:ph type="title"/>
          </p:nvPr>
        </p:nvSpPr>
        <p:spPr>
          <a:xfrm>
            <a:off x="1092200" y="1127467"/>
            <a:ext cx="4945600" cy="1844000"/>
          </a:xfrm>
          <a:prstGeom prst="rect">
            <a:avLst/>
          </a:prstGeom>
        </p:spPr>
        <p:txBody>
          <a:bodyPr spcFirstLastPara="1" wrap="square" lIns="121897" tIns="121897" rIns="121897" bIns="121897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75" name="Google Shape;75;p7"/>
          <p:cNvSpPr txBox="1">
            <a:spLocks noGrp="1"/>
          </p:cNvSpPr>
          <p:nvPr>
            <p:ph type="body" idx="1"/>
          </p:nvPr>
        </p:nvSpPr>
        <p:spPr>
          <a:xfrm>
            <a:off x="1107600" y="3092067"/>
            <a:ext cx="4945600" cy="2826400"/>
          </a:xfrm>
          <a:prstGeom prst="rect">
            <a:avLst/>
          </a:prstGeom>
        </p:spPr>
        <p:txBody>
          <a:bodyPr spcFirstLastPara="1" wrap="square" lIns="121897" tIns="121897" rIns="121897" bIns="121897" anchor="t" anchorCtr="0">
            <a:normAutofit/>
          </a:bodyPr>
          <a:lstStyle>
            <a:lvl1pPr marL="609585" lvl="0" indent="-414856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1219170" lvl="1" indent="-397923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828754" lvl="2" indent="-397923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2438339" lvl="3" indent="-397923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3047924" lvl="4" indent="-397923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3657509" lvl="5" indent="-397923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4267093" lvl="6" indent="-397923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4876678" lvl="7" indent="-397923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5486263" lvl="8" indent="-397923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76" name="Google Shape;76;p7"/>
          <p:cNvSpPr txBox="1">
            <a:spLocks noGrp="1"/>
          </p:cNvSpPr>
          <p:nvPr>
            <p:ph type="sldNum" idx="12"/>
          </p:nvPr>
        </p:nvSpPr>
        <p:spPr>
          <a:xfrm>
            <a:off x="11187645" y="6058224"/>
            <a:ext cx="731600" cy="524800"/>
          </a:xfrm>
          <a:prstGeom prst="rect">
            <a:avLst/>
          </a:prstGeom>
        </p:spPr>
        <p:txBody>
          <a:bodyPr spcFirstLastPara="1" wrap="square" lIns="121897" tIns="121897" rIns="121897" bIns="121897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 smtClean="0">
                <a:solidFill>
                  <a:srgbClr val="233A44"/>
                </a:solidFill>
              </a:rPr>
              <a:pPr/>
              <a:t>‹#›</a:t>
            </a:fld>
            <a:endParaRPr lang="ru">
              <a:solidFill>
                <a:srgbClr val="233A4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409986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bg>
      <p:bgPr>
        <a:solidFill>
          <a:schemeClr val="accent1"/>
        </a:solidFill>
        <a:effectLst/>
      </p:bgPr>
    </p:bg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8"/>
          <p:cNvSpPr/>
          <p:nvPr/>
        </p:nvSpPr>
        <p:spPr>
          <a:xfrm>
            <a:off x="0" y="3764192"/>
            <a:ext cx="9825600" cy="3089200"/>
          </a:xfrm>
          <a:prstGeom prst="rtTriangle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sz="1900"/>
          </a:p>
        </p:txBody>
      </p:sp>
      <p:sp>
        <p:nvSpPr>
          <p:cNvPr id="79" name="Google Shape;79;p8"/>
          <p:cNvSpPr/>
          <p:nvPr/>
        </p:nvSpPr>
        <p:spPr>
          <a:xfrm flipH="1">
            <a:off x="4777613" y="2072151"/>
            <a:ext cx="7414000" cy="47860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sz="1900"/>
          </a:p>
        </p:txBody>
      </p:sp>
      <p:grpSp>
        <p:nvGrpSpPr>
          <p:cNvPr id="80" name="Google Shape;80;p8"/>
          <p:cNvGrpSpPr/>
          <p:nvPr/>
        </p:nvGrpSpPr>
        <p:grpSpPr>
          <a:xfrm>
            <a:off x="341322" y="-158"/>
            <a:ext cx="3001796" cy="1391211"/>
            <a:chOff x="3961956" y="4383950"/>
            <a:chExt cx="1160548" cy="548700"/>
          </a:xfrm>
        </p:grpSpPr>
        <p:sp>
          <p:nvSpPr>
            <p:cNvPr id="81" name="Google Shape;81;p8"/>
            <p:cNvSpPr/>
            <p:nvPr/>
          </p:nvSpPr>
          <p:spPr>
            <a:xfrm>
              <a:off x="4224904" y="4383950"/>
              <a:ext cx="897600" cy="548700"/>
            </a:xfrm>
            <a:prstGeom prst="parallelogram">
              <a:avLst>
                <a:gd name="adj" fmla="val 153193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900"/>
            </a:p>
          </p:txBody>
        </p:sp>
        <p:sp>
          <p:nvSpPr>
            <p:cNvPr id="82" name="Google Shape;82;p8"/>
            <p:cNvSpPr/>
            <p:nvPr/>
          </p:nvSpPr>
          <p:spPr>
            <a:xfrm>
              <a:off x="4093430" y="4383950"/>
              <a:ext cx="897600" cy="548700"/>
            </a:xfrm>
            <a:prstGeom prst="parallelogram">
              <a:avLst>
                <a:gd name="adj" fmla="val 153193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900"/>
            </a:p>
          </p:txBody>
        </p:sp>
        <p:sp>
          <p:nvSpPr>
            <p:cNvPr id="83" name="Google Shape;83;p8"/>
            <p:cNvSpPr/>
            <p:nvPr/>
          </p:nvSpPr>
          <p:spPr>
            <a:xfrm>
              <a:off x="3961956" y="4383950"/>
              <a:ext cx="897600" cy="548700"/>
            </a:xfrm>
            <a:prstGeom prst="parallelogram">
              <a:avLst>
                <a:gd name="adj" fmla="val 153193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900"/>
            </a:p>
          </p:txBody>
        </p:sp>
      </p:grpSp>
      <p:sp>
        <p:nvSpPr>
          <p:cNvPr id="84" name="Google Shape;84;p8"/>
          <p:cNvSpPr/>
          <p:nvPr/>
        </p:nvSpPr>
        <p:spPr>
          <a:xfrm>
            <a:off x="270967" y="275000"/>
            <a:ext cx="11650000" cy="6308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sy="101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sz="1900"/>
          </a:p>
        </p:txBody>
      </p:sp>
      <p:grpSp>
        <p:nvGrpSpPr>
          <p:cNvPr id="85" name="Google Shape;85;p8"/>
          <p:cNvGrpSpPr/>
          <p:nvPr/>
        </p:nvGrpSpPr>
        <p:grpSpPr>
          <a:xfrm>
            <a:off x="46579" y="6029500"/>
            <a:ext cx="2124408" cy="822763"/>
            <a:chOff x="6917201" y="0"/>
            <a:chExt cx="2227777" cy="863400"/>
          </a:xfrm>
        </p:grpSpPr>
        <p:sp>
          <p:nvSpPr>
            <p:cNvPr id="86" name="Google Shape;86;p8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900"/>
            </a:p>
          </p:txBody>
        </p:sp>
        <p:sp>
          <p:nvSpPr>
            <p:cNvPr id="87" name="Google Shape;87;p8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900"/>
            </a:p>
          </p:txBody>
        </p:sp>
        <p:sp>
          <p:nvSpPr>
            <p:cNvPr id="88" name="Google Shape;88;p8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900"/>
            </a:p>
          </p:txBody>
        </p:sp>
      </p:grpSp>
      <p:grpSp>
        <p:nvGrpSpPr>
          <p:cNvPr id="89" name="Google Shape;89;p8"/>
          <p:cNvGrpSpPr/>
          <p:nvPr/>
        </p:nvGrpSpPr>
        <p:grpSpPr>
          <a:xfrm>
            <a:off x="7848472" y="1657"/>
            <a:ext cx="4343273" cy="1682019"/>
            <a:chOff x="6917201" y="0"/>
            <a:chExt cx="2227777" cy="863400"/>
          </a:xfrm>
        </p:grpSpPr>
        <p:sp>
          <p:nvSpPr>
            <p:cNvPr id="90" name="Google Shape;90;p8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900"/>
            </a:p>
          </p:txBody>
        </p:sp>
        <p:sp>
          <p:nvSpPr>
            <p:cNvPr id="91" name="Google Shape;91;p8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900"/>
            </a:p>
          </p:txBody>
        </p:sp>
        <p:sp>
          <p:nvSpPr>
            <p:cNvPr id="92" name="Google Shape;92;p8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900"/>
            </a:p>
          </p:txBody>
        </p:sp>
      </p:grpSp>
      <p:sp>
        <p:nvSpPr>
          <p:cNvPr id="93" name="Google Shape;93;p8"/>
          <p:cNvSpPr txBox="1">
            <a:spLocks noGrp="1"/>
          </p:cNvSpPr>
          <p:nvPr>
            <p:ph type="title"/>
          </p:nvPr>
        </p:nvSpPr>
        <p:spPr>
          <a:xfrm>
            <a:off x="1858572" y="1734861"/>
            <a:ext cx="8489200" cy="3385600"/>
          </a:xfrm>
          <a:prstGeom prst="rect">
            <a:avLst/>
          </a:prstGeom>
        </p:spPr>
        <p:txBody>
          <a:bodyPr spcFirstLastPara="1" wrap="square" lIns="121897" tIns="121897" rIns="121897" bIns="121897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4300"/>
            </a:lvl1pPr>
            <a:lvl2pPr lvl="1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4300"/>
            </a:lvl2pPr>
            <a:lvl3pPr lvl="2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4300"/>
            </a:lvl3pPr>
            <a:lvl4pPr lvl="3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4300"/>
            </a:lvl4pPr>
            <a:lvl5pPr lvl="4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4300"/>
            </a:lvl5pPr>
            <a:lvl6pPr lvl="5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4300"/>
            </a:lvl6pPr>
            <a:lvl7pPr lvl="6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4300"/>
            </a:lvl7pPr>
            <a:lvl8pPr lvl="7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4300"/>
            </a:lvl8pPr>
            <a:lvl9pPr lvl="8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4300"/>
            </a:lvl9pPr>
          </a:lstStyle>
          <a:p>
            <a:endParaRPr/>
          </a:p>
        </p:txBody>
      </p:sp>
      <p:sp>
        <p:nvSpPr>
          <p:cNvPr id="94" name="Google Shape;94;p8"/>
          <p:cNvSpPr txBox="1">
            <a:spLocks noGrp="1"/>
          </p:cNvSpPr>
          <p:nvPr>
            <p:ph type="sldNum" idx="12"/>
          </p:nvPr>
        </p:nvSpPr>
        <p:spPr>
          <a:xfrm>
            <a:off x="11187645" y="6058224"/>
            <a:ext cx="731600" cy="524800"/>
          </a:xfrm>
          <a:prstGeom prst="rect">
            <a:avLst/>
          </a:prstGeom>
        </p:spPr>
        <p:txBody>
          <a:bodyPr spcFirstLastPara="1" wrap="square" lIns="121897" tIns="121897" rIns="121897" bIns="121897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 smtClean="0">
                <a:solidFill>
                  <a:srgbClr val="233A44"/>
                </a:solidFill>
              </a:rPr>
              <a:pPr/>
              <a:t>‹#›</a:t>
            </a:fld>
            <a:endParaRPr lang="ru">
              <a:solidFill>
                <a:srgbClr val="233A4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673261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bg>
      <p:bgPr>
        <a:solidFill>
          <a:schemeClr val="dk2"/>
        </a:solidFill>
        <a:effectLst/>
      </p:bgPr>
    </p:bg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9"/>
          <p:cNvSpPr/>
          <p:nvPr/>
        </p:nvSpPr>
        <p:spPr>
          <a:xfrm flipH="1">
            <a:off x="4776800" y="2067600"/>
            <a:ext cx="7415200" cy="47904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sz="1900"/>
          </a:p>
        </p:txBody>
      </p:sp>
      <p:sp>
        <p:nvSpPr>
          <p:cNvPr id="97" name="Google Shape;97;p9"/>
          <p:cNvSpPr/>
          <p:nvPr/>
        </p:nvSpPr>
        <p:spPr>
          <a:xfrm>
            <a:off x="41" y="3766000"/>
            <a:ext cx="9827200" cy="30920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sz="1900"/>
          </a:p>
        </p:txBody>
      </p:sp>
      <p:sp>
        <p:nvSpPr>
          <p:cNvPr id="98" name="Google Shape;98;p9"/>
          <p:cNvSpPr/>
          <p:nvPr/>
        </p:nvSpPr>
        <p:spPr>
          <a:xfrm>
            <a:off x="270967" y="275000"/>
            <a:ext cx="11650000" cy="6308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sy="101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sz="1900"/>
          </a:p>
        </p:txBody>
      </p:sp>
      <p:sp>
        <p:nvSpPr>
          <p:cNvPr id="99" name="Google Shape;99;p9"/>
          <p:cNvSpPr txBox="1">
            <a:spLocks noGrp="1"/>
          </p:cNvSpPr>
          <p:nvPr>
            <p:ph type="title"/>
          </p:nvPr>
        </p:nvSpPr>
        <p:spPr>
          <a:xfrm>
            <a:off x="1092200" y="1127467"/>
            <a:ext cx="8565600" cy="940000"/>
          </a:xfrm>
          <a:prstGeom prst="rect">
            <a:avLst/>
          </a:prstGeom>
        </p:spPr>
        <p:txBody>
          <a:bodyPr spcFirstLastPara="1" wrap="square" lIns="121897" tIns="121897" rIns="121897" bIns="121897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100" name="Google Shape;100;p9"/>
          <p:cNvSpPr txBox="1">
            <a:spLocks noGrp="1"/>
          </p:cNvSpPr>
          <p:nvPr>
            <p:ph type="subTitle" idx="1"/>
          </p:nvPr>
        </p:nvSpPr>
        <p:spPr>
          <a:xfrm>
            <a:off x="1092200" y="2067600"/>
            <a:ext cx="7813200" cy="524800"/>
          </a:xfrm>
          <a:prstGeom prst="rect">
            <a:avLst/>
          </a:prstGeom>
        </p:spPr>
        <p:txBody>
          <a:bodyPr spcFirstLastPara="1" wrap="square" lIns="121897" tIns="121897" rIns="121897" bIns="121897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2100">
                <a:solidFill>
                  <a:schemeClr val="l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2100">
                <a:solidFill>
                  <a:schemeClr val="lt1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2100">
                <a:solidFill>
                  <a:schemeClr val="lt1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2100">
                <a:solidFill>
                  <a:schemeClr val="lt1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2100">
                <a:solidFill>
                  <a:schemeClr val="lt1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2100">
                <a:solidFill>
                  <a:schemeClr val="lt1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2100">
                <a:solidFill>
                  <a:schemeClr val="lt1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2100">
                <a:solidFill>
                  <a:schemeClr val="lt1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01" name="Google Shape;101;p9"/>
          <p:cNvSpPr txBox="1">
            <a:spLocks noGrp="1"/>
          </p:cNvSpPr>
          <p:nvPr>
            <p:ph type="body" idx="2"/>
          </p:nvPr>
        </p:nvSpPr>
        <p:spPr>
          <a:xfrm>
            <a:off x="1092200" y="3289400"/>
            <a:ext cx="7813200" cy="2794000"/>
          </a:xfrm>
          <a:prstGeom prst="rect">
            <a:avLst/>
          </a:prstGeom>
        </p:spPr>
        <p:txBody>
          <a:bodyPr spcFirstLastPara="1" wrap="square" lIns="121897" tIns="121897" rIns="121897" bIns="121897" anchor="t" anchorCtr="0">
            <a:normAutofit/>
          </a:bodyPr>
          <a:lstStyle>
            <a:lvl1pPr marL="609585" lvl="0" indent="-414856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1219170" lvl="1" indent="-397923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828754" lvl="2" indent="-397923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2438339" lvl="3" indent="-397923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3047924" lvl="4" indent="-397923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3657509" lvl="5" indent="-397923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4267093" lvl="6" indent="-397923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4876678" lvl="7" indent="-397923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5486263" lvl="8" indent="-397923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102" name="Google Shape;102;p9"/>
          <p:cNvSpPr txBox="1">
            <a:spLocks noGrp="1"/>
          </p:cNvSpPr>
          <p:nvPr>
            <p:ph type="sldNum" idx="12"/>
          </p:nvPr>
        </p:nvSpPr>
        <p:spPr>
          <a:xfrm>
            <a:off x="11187645" y="6058224"/>
            <a:ext cx="731600" cy="524800"/>
          </a:xfrm>
          <a:prstGeom prst="rect">
            <a:avLst/>
          </a:prstGeom>
        </p:spPr>
        <p:txBody>
          <a:bodyPr spcFirstLastPara="1" wrap="square" lIns="121897" tIns="121897" rIns="121897" bIns="121897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 smtClean="0">
                <a:solidFill>
                  <a:srgbClr val="233A44"/>
                </a:solidFill>
              </a:rPr>
              <a:pPr/>
              <a:t>‹#›</a:t>
            </a:fld>
            <a:endParaRPr lang="ru">
              <a:solidFill>
                <a:srgbClr val="233A4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252610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bg>
      <p:bgPr>
        <a:solidFill>
          <a:schemeClr val="accent1"/>
        </a:solidFill>
        <a:effectLst/>
      </p:bgPr>
    </p:bg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10"/>
          <p:cNvSpPr/>
          <p:nvPr/>
        </p:nvSpPr>
        <p:spPr>
          <a:xfrm>
            <a:off x="41" y="3766000"/>
            <a:ext cx="9827200" cy="30920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sz="1900"/>
          </a:p>
        </p:txBody>
      </p:sp>
      <p:sp>
        <p:nvSpPr>
          <p:cNvPr id="105" name="Google Shape;105;p10"/>
          <p:cNvSpPr/>
          <p:nvPr/>
        </p:nvSpPr>
        <p:spPr>
          <a:xfrm flipH="1">
            <a:off x="4776800" y="2067600"/>
            <a:ext cx="7415200" cy="4790400"/>
          </a:xfrm>
          <a:prstGeom prst="rtTriangl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sz="1900"/>
          </a:p>
        </p:txBody>
      </p:sp>
      <p:sp>
        <p:nvSpPr>
          <p:cNvPr id="106" name="Google Shape;106;p10"/>
          <p:cNvSpPr/>
          <p:nvPr/>
        </p:nvSpPr>
        <p:spPr>
          <a:xfrm>
            <a:off x="270967" y="275000"/>
            <a:ext cx="11650000" cy="6308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sy="101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sz="1900"/>
          </a:p>
        </p:txBody>
      </p:sp>
      <p:sp>
        <p:nvSpPr>
          <p:cNvPr id="107" name="Google Shape;107;p10"/>
          <p:cNvSpPr txBox="1">
            <a:spLocks noGrp="1"/>
          </p:cNvSpPr>
          <p:nvPr>
            <p:ph type="body" idx="1"/>
          </p:nvPr>
        </p:nvSpPr>
        <p:spPr>
          <a:xfrm>
            <a:off x="437367" y="5551333"/>
            <a:ext cx="9886800" cy="806800"/>
          </a:xfrm>
          <a:prstGeom prst="rect">
            <a:avLst/>
          </a:prstGeom>
        </p:spPr>
        <p:txBody>
          <a:bodyPr spcFirstLastPara="1" wrap="square" lIns="121897" tIns="121897" rIns="121897" bIns="121897" anchor="b" anchorCtr="0">
            <a:normAutofit/>
          </a:bodyPr>
          <a:lstStyle>
            <a:lvl1pPr marL="609585" lvl="0" indent="-30479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</a:lstStyle>
          <a:p>
            <a:endParaRPr/>
          </a:p>
        </p:txBody>
      </p:sp>
      <p:sp>
        <p:nvSpPr>
          <p:cNvPr id="108" name="Google Shape;108;p10"/>
          <p:cNvSpPr txBox="1">
            <a:spLocks noGrp="1"/>
          </p:cNvSpPr>
          <p:nvPr>
            <p:ph type="sldNum" idx="12"/>
          </p:nvPr>
        </p:nvSpPr>
        <p:spPr>
          <a:xfrm>
            <a:off x="11187645" y="6058224"/>
            <a:ext cx="731600" cy="524800"/>
          </a:xfrm>
          <a:prstGeom prst="rect">
            <a:avLst/>
          </a:prstGeom>
        </p:spPr>
        <p:txBody>
          <a:bodyPr spcFirstLastPara="1" wrap="square" lIns="121897" tIns="121897" rIns="121897" bIns="121897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 smtClean="0">
                <a:solidFill>
                  <a:srgbClr val="233A44"/>
                </a:solidFill>
              </a:rPr>
              <a:pPr/>
              <a:t>‹#›</a:t>
            </a:fld>
            <a:endParaRPr lang="ru">
              <a:solidFill>
                <a:srgbClr val="233A4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401447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bg>
      <p:bgPr>
        <a:solidFill>
          <a:schemeClr val="accent3"/>
        </a:solidFill>
        <a:effectLst/>
      </p:bgPr>
    </p:bg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1"/>
          <p:cNvSpPr/>
          <p:nvPr/>
        </p:nvSpPr>
        <p:spPr>
          <a:xfrm flipH="1">
            <a:off x="7425600" y="3778767"/>
            <a:ext cx="4766400" cy="3079200"/>
          </a:xfrm>
          <a:prstGeom prst="rtTriangl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sz="1900"/>
          </a:p>
        </p:txBody>
      </p:sp>
      <p:grpSp>
        <p:nvGrpSpPr>
          <p:cNvPr id="111" name="Google Shape;111;p11"/>
          <p:cNvGrpSpPr/>
          <p:nvPr/>
        </p:nvGrpSpPr>
        <p:grpSpPr>
          <a:xfrm>
            <a:off x="7945630" y="5492769"/>
            <a:ext cx="3361269" cy="1365553"/>
            <a:chOff x="6917201" y="0"/>
            <a:chExt cx="2227777" cy="863400"/>
          </a:xfrm>
        </p:grpSpPr>
        <p:sp>
          <p:nvSpPr>
            <p:cNvPr id="112" name="Google Shape;112;p11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900"/>
            </a:p>
          </p:txBody>
        </p:sp>
        <p:sp>
          <p:nvSpPr>
            <p:cNvPr id="113" name="Google Shape;113;p11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900"/>
            </a:p>
          </p:txBody>
        </p:sp>
        <p:sp>
          <p:nvSpPr>
            <p:cNvPr id="114" name="Google Shape;114;p11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900"/>
            </a:p>
          </p:txBody>
        </p:sp>
      </p:grpSp>
      <p:grpSp>
        <p:nvGrpSpPr>
          <p:cNvPr id="115" name="Google Shape;115;p11"/>
          <p:cNvGrpSpPr/>
          <p:nvPr/>
        </p:nvGrpSpPr>
        <p:grpSpPr>
          <a:xfrm>
            <a:off x="265532" y="3"/>
            <a:ext cx="3727219" cy="1444411"/>
            <a:chOff x="6917201" y="0"/>
            <a:chExt cx="2227777" cy="863400"/>
          </a:xfrm>
        </p:grpSpPr>
        <p:sp>
          <p:nvSpPr>
            <p:cNvPr id="116" name="Google Shape;116;p11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900"/>
            </a:p>
          </p:txBody>
        </p:sp>
        <p:sp>
          <p:nvSpPr>
            <p:cNvPr id="117" name="Google Shape;117;p11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900"/>
            </a:p>
          </p:txBody>
        </p:sp>
        <p:sp>
          <p:nvSpPr>
            <p:cNvPr id="118" name="Google Shape;118;p11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900"/>
            </a:p>
          </p:txBody>
        </p:sp>
      </p:grpSp>
      <p:sp>
        <p:nvSpPr>
          <p:cNvPr id="119" name="Google Shape;119;p11"/>
          <p:cNvSpPr txBox="1">
            <a:spLocks noGrp="1"/>
          </p:cNvSpPr>
          <p:nvPr>
            <p:ph type="title" hasCustomPrompt="1"/>
          </p:nvPr>
        </p:nvSpPr>
        <p:spPr>
          <a:xfrm>
            <a:off x="1847800" y="1845133"/>
            <a:ext cx="8496400" cy="1839600"/>
          </a:xfrm>
          <a:prstGeom prst="rect">
            <a:avLst/>
          </a:prstGeom>
        </p:spPr>
        <p:txBody>
          <a:bodyPr spcFirstLastPara="1" wrap="square" lIns="121897" tIns="121897" rIns="121897" bIns="121897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11500">
                <a:solidFill>
                  <a:schemeClr val="dk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11500">
                <a:solidFill>
                  <a:schemeClr val="dk2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11500">
                <a:solidFill>
                  <a:schemeClr val="dk2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11500">
                <a:solidFill>
                  <a:schemeClr val="dk2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11500">
                <a:solidFill>
                  <a:schemeClr val="dk2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11500">
                <a:solidFill>
                  <a:schemeClr val="dk2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11500">
                <a:solidFill>
                  <a:schemeClr val="dk2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11500">
                <a:solidFill>
                  <a:schemeClr val="dk2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11500">
                <a:solidFill>
                  <a:schemeClr val="dk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20" name="Google Shape;120;p11"/>
          <p:cNvSpPr txBox="1">
            <a:spLocks noGrp="1"/>
          </p:cNvSpPr>
          <p:nvPr>
            <p:ph type="body" idx="1"/>
          </p:nvPr>
        </p:nvSpPr>
        <p:spPr>
          <a:xfrm>
            <a:off x="1847800" y="3818467"/>
            <a:ext cx="8496400" cy="854800"/>
          </a:xfrm>
          <a:prstGeom prst="rect">
            <a:avLst/>
          </a:prstGeom>
        </p:spPr>
        <p:txBody>
          <a:bodyPr spcFirstLastPara="1" wrap="square" lIns="121897" tIns="121897" rIns="121897" bIns="121897" anchor="t" anchorCtr="0">
            <a:normAutofit/>
          </a:bodyPr>
          <a:lstStyle>
            <a:lvl1pPr marL="609585" lvl="0" indent="-414856" algn="ctr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1219170" lvl="1" indent="-397923" algn="ctr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828754" lvl="2" indent="-397923" algn="ctr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2438339" lvl="3" indent="-397923" algn="ctr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3047924" lvl="4" indent="-397923" algn="ctr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3657509" lvl="5" indent="-397923" algn="ctr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4267093" lvl="6" indent="-397923" algn="ctr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4876678" lvl="7" indent="-397923" algn="ctr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5486263" lvl="8" indent="-397923" algn="ctr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121" name="Google Shape;121;p11"/>
          <p:cNvSpPr txBox="1">
            <a:spLocks noGrp="1"/>
          </p:cNvSpPr>
          <p:nvPr>
            <p:ph type="sldNum" idx="12"/>
          </p:nvPr>
        </p:nvSpPr>
        <p:spPr>
          <a:xfrm>
            <a:off x="11187645" y="6058224"/>
            <a:ext cx="731600" cy="524800"/>
          </a:xfrm>
          <a:prstGeom prst="rect">
            <a:avLst/>
          </a:prstGeom>
        </p:spPr>
        <p:txBody>
          <a:bodyPr spcFirstLastPara="1" wrap="square" lIns="121897" tIns="121897" rIns="121897" bIns="121897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 smtClean="0">
                <a:solidFill>
                  <a:srgbClr val="233A44"/>
                </a:solidFill>
              </a:rPr>
              <a:pPr/>
              <a:t>‹#›</a:t>
            </a:fld>
            <a:endParaRPr lang="ru">
              <a:solidFill>
                <a:srgbClr val="233A4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806674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10" y="273049"/>
            <a:ext cx="4011084" cy="1162051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182"/>
            <a:ext cx="6815667" cy="5853113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10" y="1435104"/>
            <a:ext cx="4011084" cy="4691063"/>
          </a:xfrm>
        </p:spPr>
        <p:txBody>
          <a:bodyPr/>
          <a:lstStyle>
            <a:lvl1pPr marL="0" indent="0">
              <a:buNone/>
              <a:defRPr sz="1900"/>
            </a:lvl1pPr>
            <a:lvl2pPr marL="609585" indent="0">
              <a:buNone/>
              <a:defRPr sz="1600"/>
            </a:lvl2pPr>
            <a:lvl3pPr marL="1219170" indent="0">
              <a:buNone/>
              <a:defRPr sz="1300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09600" y="6356480"/>
            <a:ext cx="2844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fld id="{048C5CAD-927B-4DAA-97C7-94AE60FB3C0B}" type="datetimeFigureOut">
              <a:rPr lang="ru-RU" sz="1900" smtClean="0"/>
              <a:pPr/>
              <a:t>25.08.2021</a:t>
            </a:fld>
            <a:endParaRPr lang="ru-RU" sz="190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165600" y="6356480"/>
            <a:ext cx="3860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endParaRPr lang="ru-RU" sz="190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>
                <a:solidFill>
                  <a:srgbClr val="233A44"/>
                </a:solidFill>
              </a:rPr>
              <a:pPr/>
              <a:t>‹#›</a:t>
            </a:fld>
            <a:endParaRPr lang="ru-RU">
              <a:solidFill>
                <a:srgbClr val="233A4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84972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05"/>
          <p:cNvSpPr txBox="1">
            <a:spLocks noGrp="1"/>
          </p:cNvSpPr>
          <p:nvPr>
            <p:ph type="dt" idx="10"/>
          </p:nvPr>
        </p:nvSpPr>
        <p:spPr>
          <a:xfrm>
            <a:off x="609600" y="6245225"/>
            <a:ext cx="2844800" cy="4762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105"/>
          <p:cNvSpPr txBox="1">
            <a:spLocks noGrp="1"/>
          </p:cNvSpPr>
          <p:nvPr>
            <p:ph type="ftr" idx="11"/>
          </p:nvPr>
        </p:nvSpPr>
        <p:spPr>
          <a:xfrm>
            <a:off x="4165600" y="6245225"/>
            <a:ext cx="3860800" cy="4762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05"/>
          <p:cNvSpPr txBox="1">
            <a:spLocks noGrp="1"/>
          </p:cNvSpPr>
          <p:nvPr>
            <p:ph type="sldNum" idx="12"/>
          </p:nvPr>
        </p:nvSpPr>
        <p:spPr>
          <a:xfrm>
            <a:off x="8737600" y="6245225"/>
            <a:ext cx="2844800" cy="4762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noAutofit/>
          </a:bodyPr>
          <a:lstStyle>
            <a:lvl1pPr marL="0" marR="0" lvl="0" indent="0" algn="r">
              <a:spcBef>
                <a:spcPts val="0"/>
              </a:spcBef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spcBef>
                <a:spcPts val="0"/>
              </a:spcBef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spcBef>
                <a:spcPts val="0"/>
              </a:spcBef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spcBef>
                <a:spcPts val="0"/>
              </a:spcBef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spcBef>
                <a:spcPts val="0"/>
              </a:spcBef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spcBef>
                <a:spcPts val="0"/>
              </a:spcBef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spcBef>
                <a:spcPts val="0"/>
              </a:spcBef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spcBef>
                <a:spcPts val="0"/>
              </a:spcBef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spcBef>
                <a:spcPts val="0"/>
              </a:spcBef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06"/>
          <p:cNvSpPr txBox="1">
            <a:spLocks noGrp="1"/>
          </p:cNvSpPr>
          <p:nvPr>
            <p:ph type="title"/>
          </p:nvPr>
        </p:nvSpPr>
        <p:spPr>
          <a:xfrm>
            <a:off x="609603" y="273049"/>
            <a:ext cx="4011084" cy="11620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2000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106"/>
          <p:cNvSpPr txBox="1">
            <a:spLocks noGrp="1"/>
          </p:cNvSpPr>
          <p:nvPr>
            <p:ph type="body" idx="1"/>
          </p:nvPr>
        </p:nvSpPr>
        <p:spPr>
          <a:xfrm>
            <a:off x="4766733" y="273054"/>
            <a:ext cx="6815667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noAutofit/>
          </a:bodyPr>
          <a:lstStyle>
            <a:lvl1pPr marL="457189" lvl="0" indent="-431789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/>
            </a:lvl1pPr>
            <a:lvl2pPr marL="914377" lvl="1" indent="-40639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/>
            </a:lvl2pPr>
            <a:lvl3pPr marL="1371566" lvl="2" indent="-38099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/>
            </a:lvl3pPr>
            <a:lvl4pPr marL="1828754" lvl="3" indent="-355591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/>
            </a:lvl4pPr>
            <a:lvl5pPr marL="2285943" lvl="4" indent="-355591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5pPr>
            <a:lvl6pPr marL="2743131" lvl="5" indent="-355591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6pPr>
            <a:lvl7pPr marL="3200320" lvl="6" indent="-355591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7pPr>
            <a:lvl8pPr marL="3657509" lvl="7" indent="-355591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8pPr>
            <a:lvl9pPr marL="4114697" lvl="8" indent="-355591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9pPr>
          </a:lstStyle>
          <a:p>
            <a:endParaRPr/>
          </a:p>
        </p:txBody>
      </p:sp>
      <p:sp>
        <p:nvSpPr>
          <p:cNvPr id="63" name="Google Shape;63;p106"/>
          <p:cNvSpPr txBox="1">
            <a:spLocks noGrp="1"/>
          </p:cNvSpPr>
          <p:nvPr>
            <p:ph type="body" idx="2"/>
          </p:nvPr>
        </p:nvSpPr>
        <p:spPr>
          <a:xfrm>
            <a:off x="609603" y="1435104"/>
            <a:ext cx="4011084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noAutofit/>
          </a:bodyPr>
          <a:lstStyle>
            <a:lvl1pPr marL="457189" lvl="0" indent="-228594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500"/>
            </a:lvl1pPr>
            <a:lvl2pPr marL="914377" lvl="1" indent="-228594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/>
            </a:lvl2pPr>
            <a:lvl3pPr marL="1371566" lvl="2" indent="-228594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100"/>
            </a:lvl3pPr>
            <a:lvl4pPr marL="1828754" lvl="3" indent="-228594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4pPr>
            <a:lvl5pPr marL="2285943" lvl="4" indent="-228594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5pPr>
            <a:lvl6pPr marL="2743131" lvl="5" indent="-228594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6pPr>
            <a:lvl7pPr marL="3200320" lvl="6" indent="-228594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7pPr>
            <a:lvl8pPr marL="3657509" lvl="7" indent="-228594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8pPr>
            <a:lvl9pPr marL="4114697" lvl="8" indent="-228594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9pPr>
          </a:lstStyle>
          <a:p>
            <a:endParaRPr/>
          </a:p>
        </p:txBody>
      </p:sp>
      <p:sp>
        <p:nvSpPr>
          <p:cNvPr id="64" name="Google Shape;64;p106"/>
          <p:cNvSpPr txBox="1">
            <a:spLocks noGrp="1"/>
          </p:cNvSpPr>
          <p:nvPr>
            <p:ph type="dt" idx="10"/>
          </p:nvPr>
        </p:nvSpPr>
        <p:spPr>
          <a:xfrm>
            <a:off x="609600" y="6245225"/>
            <a:ext cx="2844800" cy="4762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5" name="Google Shape;65;p106"/>
          <p:cNvSpPr txBox="1">
            <a:spLocks noGrp="1"/>
          </p:cNvSpPr>
          <p:nvPr>
            <p:ph type="ftr" idx="11"/>
          </p:nvPr>
        </p:nvSpPr>
        <p:spPr>
          <a:xfrm>
            <a:off x="4165600" y="6245225"/>
            <a:ext cx="3860800" cy="4762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06"/>
          <p:cNvSpPr txBox="1">
            <a:spLocks noGrp="1"/>
          </p:cNvSpPr>
          <p:nvPr>
            <p:ph type="sldNum" idx="12"/>
          </p:nvPr>
        </p:nvSpPr>
        <p:spPr>
          <a:xfrm>
            <a:off x="8737600" y="6245225"/>
            <a:ext cx="2844800" cy="4762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noAutofit/>
          </a:bodyPr>
          <a:lstStyle>
            <a:lvl1pPr marL="0" marR="0" lvl="0" indent="0" algn="r">
              <a:spcBef>
                <a:spcPts val="0"/>
              </a:spcBef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spcBef>
                <a:spcPts val="0"/>
              </a:spcBef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spcBef>
                <a:spcPts val="0"/>
              </a:spcBef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spcBef>
                <a:spcPts val="0"/>
              </a:spcBef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spcBef>
                <a:spcPts val="0"/>
              </a:spcBef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spcBef>
                <a:spcPts val="0"/>
              </a:spcBef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spcBef>
                <a:spcPts val="0"/>
              </a:spcBef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spcBef>
                <a:spcPts val="0"/>
              </a:spcBef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spcBef>
                <a:spcPts val="0"/>
              </a:spcBef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07"/>
          <p:cNvSpPr txBox="1"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2000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107"/>
          <p:cNvSpPr>
            <a:spLocks noGrp="1"/>
          </p:cNvSpPr>
          <p:nvPr>
            <p:ph type="pic" idx="2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noAutofit/>
          </a:bodyPr>
          <a:lstStyle>
            <a:lvl1pPr marR="0" lvl="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0" name="Google Shape;70;p107"/>
          <p:cNvSpPr txBox="1">
            <a:spLocks noGrp="1"/>
          </p:cNvSpPr>
          <p:nvPr>
            <p:ph type="body" idx="1"/>
          </p:nvPr>
        </p:nvSpPr>
        <p:spPr>
          <a:xfrm>
            <a:off x="2389717" y="5367338"/>
            <a:ext cx="7315200" cy="8048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noAutofit/>
          </a:bodyPr>
          <a:lstStyle>
            <a:lvl1pPr marL="457189" lvl="0" indent="-228594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500"/>
            </a:lvl1pPr>
            <a:lvl2pPr marL="914377" lvl="1" indent="-228594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/>
            </a:lvl2pPr>
            <a:lvl3pPr marL="1371566" lvl="2" indent="-228594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100"/>
            </a:lvl3pPr>
            <a:lvl4pPr marL="1828754" lvl="3" indent="-228594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4pPr>
            <a:lvl5pPr marL="2285943" lvl="4" indent="-228594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5pPr>
            <a:lvl6pPr marL="2743131" lvl="5" indent="-228594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6pPr>
            <a:lvl7pPr marL="3200320" lvl="6" indent="-228594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7pPr>
            <a:lvl8pPr marL="3657509" lvl="7" indent="-228594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8pPr>
            <a:lvl9pPr marL="4114697" lvl="8" indent="-228594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9pPr>
          </a:lstStyle>
          <a:p>
            <a:endParaRPr/>
          </a:p>
        </p:txBody>
      </p:sp>
      <p:sp>
        <p:nvSpPr>
          <p:cNvPr id="71" name="Google Shape;71;p107"/>
          <p:cNvSpPr txBox="1">
            <a:spLocks noGrp="1"/>
          </p:cNvSpPr>
          <p:nvPr>
            <p:ph type="dt" idx="10"/>
          </p:nvPr>
        </p:nvSpPr>
        <p:spPr>
          <a:xfrm>
            <a:off x="609600" y="6245225"/>
            <a:ext cx="2844800" cy="4762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07"/>
          <p:cNvSpPr txBox="1">
            <a:spLocks noGrp="1"/>
          </p:cNvSpPr>
          <p:nvPr>
            <p:ph type="ftr" idx="11"/>
          </p:nvPr>
        </p:nvSpPr>
        <p:spPr>
          <a:xfrm>
            <a:off x="4165600" y="6245225"/>
            <a:ext cx="3860800" cy="4762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07"/>
          <p:cNvSpPr txBox="1">
            <a:spLocks noGrp="1"/>
          </p:cNvSpPr>
          <p:nvPr>
            <p:ph type="sldNum" idx="12"/>
          </p:nvPr>
        </p:nvSpPr>
        <p:spPr>
          <a:xfrm>
            <a:off x="8737600" y="6245225"/>
            <a:ext cx="2844800" cy="4762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noAutofit/>
          </a:bodyPr>
          <a:lstStyle>
            <a:lvl1pPr marL="0" marR="0" lvl="0" indent="0" algn="r">
              <a:spcBef>
                <a:spcPts val="0"/>
              </a:spcBef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spcBef>
                <a:spcPts val="0"/>
              </a:spcBef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spcBef>
                <a:spcPts val="0"/>
              </a:spcBef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spcBef>
                <a:spcPts val="0"/>
              </a:spcBef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spcBef>
                <a:spcPts val="0"/>
              </a:spcBef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spcBef>
                <a:spcPts val="0"/>
              </a:spcBef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spcBef>
                <a:spcPts val="0"/>
              </a:spcBef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spcBef>
                <a:spcPts val="0"/>
              </a:spcBef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spcBef>
                <a:spcPts val="0"/>
              </a:spcBef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08"/>
          <p:cNvSpPr txBox="1">
            <a:spLocks noGrp="1"/>
          </p:cNvSpPr>
          <p:nvPr>
            <p:ph type="title"/>
          </p:nvPr>
        </p:nvSpPr>
        <p:spPr>
          <a:xfrm>
            <a:off x="1680637" y="274639"/>
            <a:ext cx="9901767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08"/>
          <p:cNvSpPr txBox="1">
            <a:spLocks noGrp="1"/>
          </p:cNvSpPr>
          <p:nvPr>
            <p:ph type="body" idx="1"/>
          </p:nvPr>
        </p:nvSpPr>
        <p:spPr>
          <a:xfrm rot="5400000">
            <a:off x="4368537" y="-1087698"/>
            <a:ext cx="4525963" cy="99017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noAutofit/>
          </a:bodyPr>
          <a:lstStyle>
            <a:lvl1pPr marL="457189" lvl="0" indent="-342891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377" lvl="1" indent="-342891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566" lvl="2" indent="-342891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754" lvl="3" indent="-342891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5943" lvl="4" indent="-342891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131" lvl="5" indent="-342891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320" lvl="6" indent="-342891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509" lvl="7" indent="-342891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697" lvl="8" indent="-342891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  <p:sp>
        <p:nvSpPr>
          <p:cNvPr id="77" name="Google Shape;77;p108"/>
          <p:cNvSpPr txBox="1">
            <a:spLocks noGrp="1"/>
          </p:cNvSpPr>
          <p:nvPr>
            <p:ph type="dt" idx="10"/>
          </p:nvPr>
        </p:nvSpPr>
        <p:spPr>
          <a:xfrm>
            <a:off x="609600" y="6245225"/>
            <a:ext cx="2844800" cy="4762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08"/>
          <p:cNvSpPr txBox="1">
            <a:spLocks noGrp="1"/>
          </p:cNvSpPr>
          <p:nvPr>
            <p:ph type="ftr" idx="11"/>
          </p:nvPr>
        </p:nvSpPr>
        <p:spPr>
          <a:xfrm>
            <a:off x="4165600" y="6245225"/>
            <a:ext cx="3860800" cy="4762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08"/>
          <p:cNvSpPr txBox="1">
            <a:spLocks noGrp="1"/>
          </p:cNvSpPr>
          <p:nvPr>
            <p:ph type="sldNum" idx="12"/>
          </p:nvPr>
        </p:nvSpPr>
        <p:spPr>
          <a:xfrm>
            <a:off x="8737600" y="6245225"/>
            <a:ext cx="2844800" cy="4762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noAutofit/>
          </a:bodyPr>
          <a:lstStyle>
            <a:lvl1pPr marL="0" marR="0" lvl="0" indent="0" algn="r">
              <a:spcBef>
                <a:spcPts val="0"/>
              </a:spcBef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spcBef>
                <a:spcPts val="0"/>
              </a:spcBef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spcBef>
                <a:spcPts val="0"/>
              </a:spcBef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spcBef>
                <a:spcPts val="0"/>
              </a:spcBef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spcBef>
                <a:spcPts val="0"/>
              </a:spcBef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spcBef>
                <a:spcPts val="0"/>
              </a:spcBef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spcBef>
                <a:spcPts val="0"/>
              </a:spcBef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spcBef>
                <a:spcPts val="0"/>
              </a:spcBef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spcBef>
                <a:spcPts val="0"/>
              </a:spcBef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slideLayout" Target="../slideLayouts/slideLayout23.xml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slideLayout" Target="../slideLayouts/slideLayout22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1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Relationship Id="rId9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4.xml"/><Relationship Id="rId2" Type="http://schemas.openxmlformats.org/officeDocument/2006/relationships/slideLayout" Target="../slideLayouts/slideLayout33.xml"/><Relationship Id="rId1" Type="http://schemas.openxmlformats.org/officeDocument/2006/relationships/slideLayout" Target="../slideLayouts/slideLayout32.xml"/><Relationship Id="rId5" Type="http://schemas.openxmlformats.org/officeDocument/2006/relationships/theme" Target="../theme/theme4.xml"/><Relationship Id="rId4" Type="http://schemas.openxmlformats.org/officeDocument/2006/relationships/slideLayout" Target="../slideLayouts/slideLayout3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3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3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theme" Target="../theme/theme6.xml"/><Relationship Id="rId5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ogle Shape;10;p76" descr="green"/>
          <p:cNvPicPr preferRelativeResize="0"/>
          <p:nvPr/>
        </p:nvPicPr>
        <p:blipFill rotWithShape="1">
          <a:blip r:embed="rId12">
            <a:alphaModFix/>
          </a:blip>
          <a:srcRect l="26314"/>
          <a:stretch/>
        </p:blipFill>
        <p:spPr>
          <a:xfrm>
            <a:off x="4" y="3"/>
            <a:ext cx="9387417" cy="6886575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Google Shape;11;p76"/>
          <p:cNvSpPr txBox="1">
            <a:spLocks noGrp="1"/>
          </p:cNvSpPr>
          <p:nvPr>
            <p:ph type="title"/>
          </p:nvPr>
        </p:nvSpPr>
        <p:spPr>
          <a:xfrm>
            <a:off x="1680637" y="274639"/>
            <a:ext cx="9901767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Google Shape;12;p76"/>
          <p:cNvSpPr txBox="1">
            <a:spLocks noGrp="1"/>
          </p:cNvSpPr>
          <p:nvPr>
            <p:ph type="body" idx="1"/>
          </p:nvPr>
        </p:nvSpPr>
        <p:spPr>
          <a:xfrm>
            <a:off x="1680637" y="1600204"/>
            <a:ext cx="9901767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noAutofit/>
          </a:bodyPr>
          <a:lstStyle>
            <a:lvl1pPr marL="457200" marR="0" lvl="0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Google Shape;13;p76"/>
          <p:cNvSpPr txBox="1">
            <a:spLocks noGrp="1"/>
          </p:cNvSpPr>
          <p:nvPr>
            <p:ph type="dt" idx="10"/>
          </p:nvPr>
        </p:nvSpPr>
        <p:spPr>
          <a:xfrm>
            <a:off x="609600" y="6245225"/>
            <a:ext cx="2844800" cy="4762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Google Shape;14;p76"/>
          <p:cNvSpPr txBox="1">
            <a:spLocks noGrp="1"/>
          </p:cNvSpPr>
          <p:nvPr>
            <p:ph type="ftr" idx="11"/>
          </p:nvPr>
        </p:nvSpPr>
        <p:spPr>
          <a:xfrm>
            <a:off x="4165600" y="6245225"/>
            <a:ext cx="3860800" cy="4762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" name="Google Shape;15;p76"/>
          <p:cNvSpPr txBox="1">
            <a:spLocks noGrp="1"/>
          </p:cNvSpPr>
          <p:nvPr>
            <p:ph type="sldNum" idx="12"/>
          </p:nvPr>
        </p:nvSpPr>
        <p:spPr>
          <a:xfrm>
            <a:off x="8737600" y="6245225"/>
            <a:ext cx="2844800" cy="4762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noAutofit/>
          </a:bodyPr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spcAft>
                <a:spcPts val="0"/>
              </a:spcAft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spcAft>
                <a:spcPts val="0"/>
              </a:spcAft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spcAft>
                <a:spcPts val="0"/>
              </a:spcAft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spcAft>
                <a:spcPts val="0"/>
              </a:spcAft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spcAft>
                <a:spcPts val="0"/>
              </a:spcAft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spcAft>
                <a:spcPts val="0"/>
              </a:spcAft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spcAft>
                <a:spcPts val="0"/>
              </a:spcAft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spcAft>
                <a:spcPts val="0"/>
              </a:spcAft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5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5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5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5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5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5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5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5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5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5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5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5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5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5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5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5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5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5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5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5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5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5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5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5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5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5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5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7" name="Google Shape;87;p79"/>
          <p:cNvGrpSpPr/>
          <p:nvPr/>
        </p:nvGrpSpPr>
        <p:grpSpPr>
          <a:xfrm>
            <a:off x="-25710" y="1"/>
            <a:ext cx="12217711" cy="1943100"/>
            <a:chOff x="-12" y="0"/>
            <a:chExt cx="5772" cy="1224"/>
          </a:xfrm>
        </p:grpSpPr>
        <p:pic>
          <p:nvPicPr>
            <p:cNvPr id="88" name="Google Shape;88;p79" descr="4_1"/>
            <p:cNvPicPr preferRelativeResize="0"/>
            <p:nvPr/>
          </p:nvPicPr>
          <p:blipFill rotWithShape="1">
            <a:blip r:embed="rId15">
              <a:alphaModFix/>
            </a:blip>
            <a:srcRect/>
            <a:stretch/>
          </p:blipFill>
          <p:spPr>
            <a:xfrm>
              <a:off x="0" y="0"/>
              <a:ext cx="5760" cy="122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9" name="Google Shape;89;p79" descr="6"/>
            <p:cNvPicPr preferRelativeResize="0"/>
            <p:nvPr/>
          </p:nvPicPr>
          <p:blipFill rotWithShape="1">
            <a:blip r:embed="rId16">
              <a:alphaModFix/>
            </a:blip>
            <a:srcRect/>
            <a:stretch/>
          </p:blipFill>
          <p:spPr>
            <a:xfrm>
              <a:off x="5094" y="0"/>
              <a:ext cx="666" cy="84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0" name="Google Shape;90;p79" descr="123"/>
            <p:cNvPicPr preferRelativeResize="0"/>
            <p:nvPr/>
          </p:nvPicPr>
          <p:blipFill rotWithShape="1">
            <a:blip r:embed="rId17">
              <a:alphaModFix/>
            </a:blip>
            <a:srcRect/>
            <a:stretch/>
          </p:blipFill>
          <p:spPr>
            <a:xfrm rot="930090">
              <a:off x="48" y="96"/>
              <a:ext cx="543" cy="524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91" name="Google Shape;91;p79"/>
          <p:cNvSpPr/>
          <p:nvPr/>
        </p:nvSpPr>
        <p:spPr>
          <a:xfrm>
            <a:off x="0" y="6553200"/>
            <a:ext cx="12192000" cy="304800"/>
          </a:xfrm>
          <a:prstGeom prst="rect">
            <a:avLst/>
          </a:prstGeom>
          <a:gradFill>
            <a:gsLst>
              <a:gs pos="0">
                <a:schemeClr val="hlink"/>
              </a:gs>
              <a:gs pos="100000">
                <a:srgbClr val="398165"/>
              </a:gs>
            </a:gsLst>
            <a:lin ang="0" scaled="0"/>
          </a:gradFill>
          <a:ln>
            <a:noFill/>
          </a:ln>
        </p:spPr>
        <p:txBody>
          <a:bodyPr spcFirstLastPara="1" wrap="square" lIns="91423" tIns="45699" rIns="91423" bIns="45699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900">
              <a:solidFill>
                <a:srgbClr val="4D4D4D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2" name="Google Shape;92;p79" descr="artplus_nature_naturalcity38_g"/>
          <p:cNvPicPr preferRelativeResize="0"/>
          <p:nvPr/>
        </p:nvPicPr>
        <p:blipFill rotWithShape="1">
          <a:blip r:embed="rId18">
            <a:alphaModFix/>
          </a:blip>
          <a:srcRect r="31580"/>
          <a:stretch/>
        </p:blipFill>
        <p:spPr>
          <a:xfrm>
            <a:off x="10058400" y="5322888"/>
            <a:ext cx="2133600" cy="1535112"/>
          </a:xfrm>
          <a:prstGeom prst="rect">
            <a:avLst/>
          </a:prstGeom>
          <a:noFill/>
          <a:ln>
            <a:noFill/>
          </a:ln>
        </p:spPr>
      </p:pic>
      <p:sp>
        <p:nvSpPr>
          <p:cNvPr id="93" name="Google Shape;93;p79"/>
          <p:cNvSpPr txBox="1">
            <a:spLocks noGrp="1"/>
          </p:cNvSpPr>
          <p:nvPr>
            <p:ph type="dt" idx="10"/>
          </p:nvPr>
        </p:nvSpPr>
        <p:spPr>
          <a:xfrm>
            <a:off x="5486400" y="6537327"/>
            <a:ext cx="2844800" cy="244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1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94" name="Google Shape;94;p79"/>
          <p:cNvSpPr txBox="1">
            <a:spLocks noGrp="1"/>
          </p:cNvSpPr>
          <p:nvPr>
            <p:ph type="body" idx="1"/>
          </p:nvPr>
        </p:nvSpPr>
        <p:spPr>
          <a:xfrm>
            <a:off x="406400" y="1219200"/>
            <a:ext cx="11176000" cy="510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noAutofit/>
          </a:bodyPr>
          <a:lstStyle>
            <a:lvl1pPr marL="457200" marR="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oto Sans Symbols"/>
              <a:buChar char="❖"/>
              <a:defRPr sz="2800" b="1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Noto Sans Symbols"/>
              <a:buChar char="▪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5" name="Google Shape;95;p79"/>
          <p:cNvSpPr txBox="1">
            <a:spLocks noGrp="1"/>
          </p:cNvSpPr>
          <p:nvPr>
            <p:ph type="sldNum" idx="12"/>
          </p:nvPr>
        </p:nvSpPr>
        <p:spPr>
          <a:xfrm>
            <a:off x="406400" y="6537327"/>
            <a:ext cx="711200" cy="244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11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11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11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11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11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0" marR="0" lvl="5" indent="0" algn="l" rtl="0">
              <a:spcBef>
                <a:spcPts val="0"/>
              </a:spcBef>
              <a:spcAft>
                <a:spcPts val="0"/>
              </a:spcAft>
              <a:buNone/>
              <a:defRPr sz="11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0" marR="0" lvl="6" indent="0" algn="l" rtl="0">
              <a:spcBef>
                <a:spcPts val="0"/>
              </a:spcBef>
              <a:spcAft>
                <a:spcPts val="0"/>
              </a:spcAft>
              <a:buNone/>
              <a:defRPr sz="11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0" marR="0" lvl="7" indent="0" algn="l" rtl="0">
              <a:spcBef>
                <a:spcPts val="0"/>
              </a:spcBef>
              <a:spcAft>
                <a:spcPts val="0"/>
              </a:spcAft>
              <a:buNone/>
              <a:defRPr sz="11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0" marR="0" lvl="8" indent="0" algn="l" rtl="0">
              <a:spcBef>
                <a:spcPts val="0"/>
              </a:spcBef>
              <a:spcAft>
                <a:spcPts val="0"/>
              </a:spcAft>
              <a:buNone/>
              <a:defRPr sz="11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fld id="{00000000-1234-1234-1234-123412341234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96" name="Google Shape;96;p79"/>
          <p:cNvCxnSpPr/>
          <p:nvPr/>
        </p:nvCxnSpPr>
        <p:spPr>
          <a:xfrm>
            <a:off x="12700" y="5967413"/>
            <a:ext cx="855133" cy="0"/>
          </a:xfrm>
          <a:prstGeom prst="straightConnector1">
            <a:avLst/>
          </a:prstGeom>
          <a:noFill/>
          <a:ln w="12700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97" name="Google Shape;97;p79"/>
          <p:cNvSpPr txBox="1">
            <a:spLocks noGrp="1"/>
          </p:cNvSpPr>
          <p:nvPr>
            <p:ph type="title"/>
          </p:nvPr>
        </p:nvSpPr>
        <p:spPr>
          <a:xfrm>
            <a:off x="1117600" y="350837"/>
            <a:ext cx="9652000" cy="563563"/>
          </a:xfrm>
          <a:prstGeom prst="rect">
            <a:avLst/>
          </a:prstGeom>
          <a:noFill/>
          <a:ln>
            <a:noFill/>
          </a:ln>
          <a:effectLst>
            <a:outerShdw dist="28398" dir="1593903" algn="ctr" rotWithShape="0">
              <a:schemeClr val="lt1">
                <a:alpha val="49803"/>
              </a:schemeClr>
            </a:outerShdw>
          </a:effectLst>
        </p:spPr>
        <p:txBody>
          <a:bodyPr spcFirstLastPara="1" wrap="square" lIns="91423" tIns="45699" rIns="91423" bIns="45699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1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1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1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1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1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1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1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1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1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98" name="Google Shape;98;p79"/>
          <p:cNvSpPr txBox="1">
            <a:spLocks noGrp="1"/>
          </p:cNvSpPr>
          <p:nvPr>
            <p:ph type="ftr" idx="11"/>
          </p:nvPr>
        </p:nvSpPr>
        <p:spPr>
          <a:xfrm>
            <a:off x="1219200" y="6537327"/>
            <a:ext cx="3860800" cy="244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5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717" r:id="rId13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5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5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5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5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5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5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5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5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5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5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5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5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5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5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5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5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5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5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5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5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5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5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5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5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5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5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5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83"/>
          <p:cNvSpPr txBox="1">
            <a:spLocks noGrp="1"/>
          </p:cNvSpPr>
          <p:nvPr>
            <p:ph type="ftr" idx="11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b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8" name="Google Shape;188;p83"/>
          <p:cNvSpPr txBox="1">
            <a:spLocks noGrp="1"/>
          </p:cNvSpPr>
          <p:nvPr>
            <p:ph type="sldNum" idx="12"/>
          </p:nvPr>
        </p:nvSpPr>
        <p:spPr>
          <a:xfrm>
            <a:off x="8737600" y="6248400"/>
            <a:ext cx="2844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b" anchorCtr="0">
            <a:noAutofit/>
          </a:bodyPr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000000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L="0" marR="0" lvl="1" indent="0" algn="r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000000"/>
                </a:solidFill>
                <a:latin typeface="Arial Black"/>
                <a:ea typeface="Arial Black"/>
                <a:cs typeface="Arial Black"/>
                <a:sym typeface="Arial Black"/>
              </a:defRPr>
            </a:lvl2pPr>
            <a:lvl3pPr marL="0" marR="0" lvl="2" indent="0" algn="r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000000"/>
                </a:solidFill>
                <a:latin typeface="Arial Black"/>
                <a:ea typeface="Arial Black"/>
                <a:cs typeface="Arial Black"/>
                <a:sym typeface="Arial Black"/>
              </a:defRPr>
            </a:lvl3pPr>
            <a:lvl4pPr marL="0" marR="0" lvl="3" indent="0" algn="r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000000"/>
                </a:solidFill>
                <a:latin typeface="Arial Black"/>
                <a:ea typeface="Arial Black"/>
                <a:cs typeface="Arial Black"/>
                <a:sym typeface="Arial Black"/>
              </a:defRPr>
            </a:lvl4pPr>
            <a:lvl5pPr marL="0" marR="0" lvl="4" indent="0" algn="r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000000"/>
                </a:solidFill>
                <a:latin typeface="Arial Black"/>
                <a:ea typeface="Arial Black"/>
                <a:cs typeface="Arial Black"/>
                <a:sym typeface="Arial Black"/>
              </a:defRPr>
            </a:lvl5pPr>
            <a:lvl6pPr marL="0" marR="0" lvl="5" indent="0" algn="r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000000"/>
                </a:solidFill>
                <a:latin typeface="Arial Black"/>
                <a:ea typeface="Arial Black"/>
                <a:cs typeface="Arial Black"/>
                <a:sym typeface="Arial Black"/>
              </a:defRPr>
            </a:lvl6pPr>
            <a:lvl7pPr marL="0" marR="0" lvl="6" indent="0" algn="r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000000"/>
                </a:solidFill>
                <a:latin typeface="Arial Black"/>
                <a:ea typeface="Arial Black"/>
                <a:cs typeface="Arial Black"/>
                <a:sym typeface="Arial Black"/>
              </a:defRPr>
            </a:lvl7pPr>
            <a:lvl8pPr marL="0" marR="0" lvl="7" indent="0" algn="r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000000"/>
                </a:solidFill>
                <a:latin typeface="Arial Black"/>
                <a:ea typeface="Arial Black"/>
                <a:cs typeface="Arial Black"/>
                <a:sym typeface="Arial Black"/>
              </a:defRPr>
            </a:lvl8pPr>
            <a:lvl9pPr marL="0" marR="0" lvl="8" indent="0" algn="r" rtl="0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000000"/>
                </a:solidFill>
                <a:latin typeface="Arial Black"/>
                <a:ea typeface="Arial Black"/>
                <a:cs typeface="Arial Black"/>
                <a:sym typeface="Arial Black"/>
              </a:defRPr>
            </a:lvl9pPr>
          </a:lstStyle>
          <a:p>
            <a:fld id="{00000000-1234-1234-1234-123412341234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89" name="Google Shape;189;p83"/>
          <p:cNvGrpSpPr/>
          <p:nvPr/>
        </p:nvGrpSpPr>
        <p:grpSpPr>
          <a:xfrm>
            <a:off x="0" y="3"/>
            <a:ext cx="12192000" cy="546100"/>
            <a:chOff x="0" y="0"/>
            <a:chExt cx="5760" cy="344"/>
          </a:xfrm>
        </p:grpSpPr>
        <p:sp>
          <p:nvSpPr>
            <p:cNvPr id="190" name="Google Shape;190;p83"/>
            <p:cNvSpPr/>
            <p:nvPr/>
          </p:nvSpPr>
          <p:spPr>
            <a:xfrm>
              <a:off x="0" y="0"/>
              <a:ext cx="180" cy="336"/>
            </a:xfrm>
            <a:prstGeom prst="rect">
              <a:avLst/>
            </a:prstGeom>
            <a:gradFill>
              <a:gsLst>
                <a:gs pos="0">
                  <a:schemeClr val="folHlink"/>
                </a:gs>
                <a:gs pos="100000">
                  <a:schemeClr val="lt1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91" name="Google Shape;191;p83"/>
            <p:cNvSpPr/>
            <p:nvPr/>
          </p:nvSpPr>
          <p:spPr>
            <a:xfrm>
              <a:off x="260" y="85"/>
              <a:ext cx="5500" cy="173"/>
            </a:xfrm>
            <a:prstGeom prst="rect">
              <a:avLst/>
            </a:prstGeom>
            <a:gradFill>
              <a:gsLst>
                <a:gs pos="0">
                  <a:schemeClr val="lt2"/>
                </a:gs>
                <a:gs pos="100000">
                  <a:schemeClr val="lt1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92" name="Google Shape;192;p83"/>
            <p:cNvSpPr/>
            <p:nvPr/>
          </p:nvSpPr>
          <p:spPr>
            <a:xfrm>
              <a:off x="258" y="85"/>
              <a:ext cx="87" cy="89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9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3" name="Google Shape;193;p83"/>
            <p:cNvSpPr/>
            <p:nvPr/>
          </p:nvSpPr>
          <p:spPr>
            <a:xfrm>
              <a:off x="345" y="0"/>
              <a:ext cx="88" cy="8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9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4" name="Google Shape;194;p83"/>
            <p:cNvSpPr/>
            <p:nvPr/>
          </p:nvSpPr>
          <p:spPr>
            <a:xfrm>
              <a:off x="345" y="85"/>
              <a:ext cx="88" cy="8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900">
                <a:solidFill>
                  <a:srgbClr val="9DC2D7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5" name="Google Shape;195;p83"/>
            <p:cNvSpPr/>
            <p:nvPr/>
          </p:nvSpPr>
          <p:spPr>
            <a:xfrm>
              <a:off x="173" y="173"/>
              <a:ext cx="86" cy="8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900">
                <a:solidFill>
                  <a:srgbClr val="006666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6" name="Google Shape;196;p83"/>
            <p:cNvSpPr/>
            <p:nvPr/>
          </p:nvSpPr>
          <p:spPr>
            <a:xfrm>
              <a:off x="83" y="86"/>
              <a:ext cx="89" cy="87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97" name="Google Shape;197;p83"/>
            <p:cNvSpPr/>
            <p:nvPr/>
          </p:nvSpPr>
          <p:spPr>
            <a:xfrm>
              <a:off x="258" y="171"/>
              <a:ext cx="87" cy="8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900">
                <a:solidFill>
                  <a:srgbClr val="9DC2D7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8" name="Google Shape;198;p83"/>
            <p:cNvSpPr/>
            <p:nvPr/>
          </p:nvSpPr>
          <p:spPr>
            <a:xfrm>
              <a:off x="173" y="258"/>
              <a:ext cx="86" cy="8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900">
                <a:solidFill>
                  <a:srgbClr val="9DC2D7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99" name="Google Shape;199;p83"/>
          <p:cNvSpPr txBox="1">
            <a:spLocks noGrp="1"/>
          </p:cNvSpPr>
          <p:nvPr>
            <p:ph type="title"/>
          </p:nvPr>
        </p:nvSpPr>
        <p:spPr>
          <a:xfrm>
            <a:off x="609600" y="457200"/>
            <a:ext cx="10972800" cy="13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00" name="Google Shape;200;p83"/>
          <p:cNvSpPr txBox="1">
            <a:spLocks noGrp="1"/>
          </p:cNvSpPr>
          <p:nvPr>
            <p:ph type="body" idx="1"/>
          </p:nvPr>
        </p:nvSpPr>
        <p:spPr>
          <a:xfrm>
            <a:off x="609600" y="1981200"/>
            <a:ext cx="10972800" cy="388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noAutofit/>
          </a:bodyPr>
          <a:lstStyle>
            <a:lvl1pPr marL="457200" marR="0" lvl="0" indent="-381000" algn="l" rtl="0">
              <a:spcBef>
                <a:spcPts val="64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Noto Sans Symbols"/>
              <a:buChar char="■"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70840" algn="l" rtl="0">
              <a:spcBef>
                <a:spcPts val="560"/>
              </a:spcBef>
              <a:spcAft>
                <a:spcPts val="0"/>
              </a:spcAft>
              <a:buClr>
                <a:schemeClr val="accent2"/>
              </a:buClr>
              <a:buSzPts val="2240"/>
              <a:buFont typeface="Noto Sans Symbols"/>
              <a:buChar char="◻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27660" algn="l" rtl="0"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ts val="1560"/>
              <a:buFont typeface="Noto Sans Symbols"/>
              <a:buChar char="■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spcBef>
                <a:spcPts val="40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Noto Sans Symbols"/>
              <a:buChar char="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01" name="Google Shape;201;p83"/>
          <p:cNvSpPr txBox="1">
            <a:spLocks noGrp="1"/>
          </p:cNvSpPr>
          <p:nvPr>
            <p:ph type="dt" idx="10"/>
          </p:nvPr>
        </p:nvSpPr>
        <p:spPr>
          <a:xfrm>
            <a:off x="609600" y="6245248"/>
            <a:ext cx="2844800" cy="4762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75" r:id="rId1"/>
    <p:sldLayoutId id="2147483679" r:id="rId2"/>
    <p:sldLayoutId id="2147483680" r:id="rId3"/>
    <p:sldLayoutId id="2147483682" r:id="rId4"/>
    <p:sldLayoutId id="2147483683" r:id="rId5"/>
    <p:sldLayoutId id="2147483684" r:id="rId6"/>
    <p:sldLayoutId id="2147483685" r:id="rId7"/>
    <p:sldLayoutId id="2147483686" r:id="rId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5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5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5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5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5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5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5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5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5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5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5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5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5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5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5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5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5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5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5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5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5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5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5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5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5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5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5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p86"/>
          <p:cNvSpPr txBox="1">
            <a:spLocks noGrp="1"/>
          </p:cNvSpPr>
          <p:nvPr>
            <p:ph type="title"/>
          </p:nvPr>
        </p:nvSpPr>
        <p:spPr>
          <a:xfrm>
            <a:off x="609600" y="275167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97" tIns="60949" rIns="121897" bIns="60949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900" b="0" i="0" u="none" strike="noStrike" cap="none">
                <a:solidFill>
                  <a:srgbClr val="40404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900" b="0" i="0" u="none" strike="noStrike" cap="none">
                <a:solidFill>
                  <a:srgbClr val="40404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900" b="0" i="0" u="none" strike="noStrike" cap="none">
                <a:solidFill>
                  <a:srgbClr val="40404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900" b="0" i="0" u="none" strike="noStrike" cap="none">
                <a:solidFill>
                  <a:srgbClr val="40404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900" b="0" i="0" u="none" strike="noStrike" cap="none">
                <a:solidFill>
                  <a:srgbClr val="40404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900" b="0" i="0" u="none" strike="noStrike" cap="none">
                <a:solidFill>
                  <a:srgbClr val="40404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900" b="0" i="0" u="none" strike="noStrike" cap="none">
                <a:solidFill>
                  <a:srgbClr val="40404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900" b="0" i="0" u="none" strike="noStrike" cap="none">
                <a:solidFill>
                  <a:srgbClr val="40404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900" b="0" i="0" u="none" strike="noStrike" cap="none">
                <a:solidFill>
                  <a:srgbClr val="40404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92" name="Google Shape;292;p86"/>
          <p:cNvSpPr txBox="1">
            <a:spLocks noGrp="1"/>
          </p:cNvSpPr>
          <p:nvPr>
            <p:ph type="body" idx="1"/>
          </p:nvPr>
        </p:nvSpPr>
        <p:spPr>
          <a:xfrm>
            <a:off x="609600" y="1600208"/>
            <a:ext cx="10972800" cy="45254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97" tIns="60949" rIns="121897" bIns="60949" anchor="t" anchorCtr="0">
            <a:noAutofit/>
          </a:bodyPr>
          <a:lstStyle>
            <a:lvl1pPr marL="457200" marR="0" lvl="0" indent="-501650" algn="l" rtl="0">
              <a:spcBef>
                <a:spcPts val="860"/>
              </a:spcBef>
              <a:spcAft>
                <a:spcPts val="0"/>
              </a:spcAft>
              <a:buClr>
                <a:srgbClr val="404040"/>
              </a:buClr>
              <a:buSzPts val="4300"/>
              <a:buFont typeface="Arial"/>
              <a:buChar char="•"/>
              <a:defRPr sz="4300" b="0" i="0" u="none" strike="noStrike" cap="none">
                <a:solidFill>
                  <a:srgbClr val="40404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63550" algn="l" rtl="0">
              <a:spcBef>
                <a:spcPts val="740"/>
              </a:spcBef>
              <a:spcAft>
                <a:spcPts val="0"/>
              </a:spcAft>
              <a:buClr>
                <a:srgbClr val="404040"/>
              </a:buClr>
              <a:buSzPts val="3700"/>
              <a:buFont typeface="Arial"/>
              <a:buChar char="–"/>
              <a:defRPr sz="3700" b="0" i="0" u="none" strike="noStrike" cap="none">
                <a:solidFill>
                  <a:srgbClr val="40404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431800" algn="l" rtl="0">
              <a:spcBef>
                <a:spcPts val="640"/>
              </a:spcBef>
              <a:spcAft>
                <a:spcPts val="0"/>
              </a:spcAft>
              <a:buClr>
                <a:srgbClr val="404040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rgbClr val="40404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400050" algn="l" rtl="0">
              <a:spcBef>
                <a:spcPts val="540"/>
              </a:spcBef>
              <a:spcAft>
                <a:spcPts val="0"/>
              </a:spcAft>
              <a:buClr>
                <a:srgbClr val="404040"/>
              </a:buClr>
              <a:buSzPts val="2700"/>
              <a:buFont typeface="Arial"/>
              <a:buChar char="–"/>
              <a:defRPr sz="2700" b="0" i="0" u="none" strike="noStrike" cap="none">
                <a:solidFill>
                  <a:srgbClr val="40404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400050" algn="l" rtl="0">
              <a:spcBef>
                <a:spcPts val="540"/>
              </a:spcBef>
              <a:spcAft>
                <a:spcPts val="0"/>
              </a:spcAft>
              <a:buClr>
                <a:srgbClr val="404040"/>
              </a:buClr>
              <a:buSzPts val="2700"/>
              <a:buFont typeface="Arial"/>
              <a:buChar char="»"/>
              <a:defRPr sz="2700" b="0" i="0" u="none" strike="noStrike" cap="none">
                <a:solidFill>
                  <a:srgbClr val="40404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400050" algn="l" rtl="0">
              <a:spcBef>
                <a:spcPts val="54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400050" algn="l" rtl="0">
              <a:spcBef>
                <a:spcPts val="54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400050" algn="l" rtl="0">
              <a:spcBef>
                <a:spcPts val="54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400050" algn="l" rtl="0">
              <a:spcBef>
                <a:spcPts val="54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sz="2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93" name="Google Shape;293;p86"/>
          <p:cNvSpPr txBox="1">
            <a:spLocks noGrp="1"/>
          </p:cNvSpPr>
          <p:nvPr>
            <p:ph type="dt" idx="10"/>
          </p:nvPr>
        </p:nvSpPr>
        <p:spPr>
          <a:xfrm>
            <a:off x="609600" y="6356361"/>
            <a:ext cx="2844800" cy="3661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97" tIns="60949" rIns="121897" bIns="60949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94" name="Google Shape;294;p86"/>
          <p:cNvSpPr txBox="1">
            <a:spLocks noGrp="1"/>
          </p:cNvSpPr>
          <p:nvPr>
            <p:ph type="ftr" idx="11"/>
          </p:nvPr>
        </p:nvSpPr>
        <p:spPr>
          <a:xfrm>
            <a:off x="4165600" y="6356361"/>
            <a:ext cx="3860800" cy="3661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97" tIns="60949" rIns="121897" bIns="60949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95" name="Google Shape;295;p86"/>
          <p:cNvSpPr txBox="1">
            <a:spLocks noGrp="1"/>
          </p:cNvSpPr>
          <p:nvPr>
            <p:ph type="sldNum" idx="12"/>
          </p:nvPr>
        </p:nvSpPr>
        <p:spPr>
          <a:xfrm>
            <a:off x="8737600" y="6356361"/>
            <a:ext cx="2844800" cy="3661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97" tIns="60949" rIns="121897" bIns="60949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5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5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5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5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5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5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5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5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5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5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5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5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5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5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5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5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5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5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5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5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5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5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5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5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5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5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5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94" tIns="121894" rIns="121894" bIns="121894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2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94" tIns="121894" rIns="121894" bIns="121894" anchor="t" anchorCtr="0">
            <a:normAutofit/>
          </a:bodyPr>
          <a:lstStyle>
            <a:lvl1pPr marL="457200" lvl="0" indent="-3111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Calibri"/>
              <a:buChar char="●"/>
              <a:defRPr sz="13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○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lvl="2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■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lvl="3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●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lvl="4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○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lvl="5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■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lvl="6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●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lvl="7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○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lvl="8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■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1187645" y="6058224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94" tIns="121894" rIns="121894" bIns="121894" anchor="ctr" anchorCtr="0">
            <a:normAutofit/>
          </a:bodyPr>
          <a:lstStyle>
            <a:lvl1pPr lvl="0" algn="r">
              <a:buNone/>
              <a:defRPr sz="13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lvl="1" algn="r">
              <a:buNone/>
              <a:defRPr sz="13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lvl="2" algn="r">
              <a:buNone/>
              <a:defRPr sz="13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lvl="3" algn="r">
              <a:buNone/>
              <a:defRPr sz="13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lvl="4" algn="r">
              <a:buNone/>
              <a:defRPr sz="13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lvl="5" algn="r">
              <a:buNone/>
              <a:defRPr sz="13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lvl="6" algn="r">
              <a:buNone/>
              <a:defRPr sz="13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lvl="7" algn="r">
              <a:buNone/>
              <a:defRPr sz="13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lvl="8" algn="r">
              <a:buNone/>
              <a:defRPr sz="13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fld id="{00000000-1234-1234-1234-123412341234}" type="slidenum">
              <a:rPr lang="ru" smtClean="0">
                <a:solidFill>
                  <a:srgbClr val="233A44"/>
                </a:solidFill>
              </a:rPr>
              <a:pPr/>
              <a:t>‹#›</a:t>
            </a:fld>
            <a:endParaRPr lang="ru">
              <a:solidFill>
                <a:srgbClr val="233A4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3985603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97" tIns="121897" rIns="121897" bIns="121897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2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97" tIns="121897" rIns="121897" bIns="121897" anchor="t" anchorCtr="0">
            <a:normAutofit/>
          </a:bodyPr>
          <a:lstStyle>
            <a:lvl1pPr marL="457200" lvl="0" indent="-3111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Calibri"/>
              <a:buChar char="●"/>
              <a:defRPr sz="13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○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lvl="2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■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lvl="3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●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lvl="4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○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lvl="5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■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lvl="6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●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lvl="7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○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lvl="8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■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1187645" y="6058224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97" tIns="121897" rIns="121897" bIns="121897" anchor="ctr" anchorCtr="0">
            <a:normAutofit/>
          </a:bodyPr>
          <a:lstStyle>
            <a:lvl1pPr lvl="0" algn="r">
              <a:buNone/>
              <a:defRPr sz="13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lvl="1" algn="r">
              <a:buNone/>
              <a:defRPr sz="13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lvl="2" algn="r">
              <a:buNone/>
              <a:defRPr sz="13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lvl="3" algn="r">
              <a:buNone/>
              <a:defRPr sz="13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lvl="4" algn="r">
              <a:buNone/>
              <a:defRPr sz="13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lvl="5" algn="r">
              <a:buNone/>
              <a:defRPr sz="13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lvl="6" algn="r">
              <a:buNone/>
              <a:defRPr sz="13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lvl="7" algn="r">
              <a:buNone/>
              <a:defRPr sz="13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lvl="8" algn="r">
              <a:buNone/>
              <a:defRPr sz="13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fld id="{00000000-1234-1234-1234-123412341234}" type="slidenum">
              <a:rPr lang="ru" smtClean="0">
                <a:solidFill>
                  <a:srgbClr val="233A44"/>
                </a:solidFill>
              </a:rPr>
              <a:pPr/>
              <a:t>‹#›</a:t>
            </a:fld>
            <a:endParaRPr lang="ru">
              <a:solidFill>
                <a:srgbClr val="233A4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0051368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6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s://drive.google.com/file/d/0B3m2TqBM0APKdjNjYTE1TEl3TG8/view?usp=sharing" TargetMode="External"/><Relationship Id="rId3" Type="http://schemas.openxmlformats.org/officeDocument/2006/relationships/image" Target="../media/image20.png"/><Relationship Id="rId7" Type="http://schemas.openxmlformats.org/officeDocument/2006/relationships/hyperlink" Target="https://drive.google.com/open?id=0B3m2TqBM0APKeUNLWElfampyNk0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Relationship Id="rId6" Type="http://schemas.openxmlformats.org/officeDocument/2006/relationships/hyperlink" Target="https://drive.google.com/file/d/0B3m2TqBM0APKY2VDQ05iN3NxRms/view?usp=sharing" TargetMode="External"/><Relationship Id="rId5" Type="http://schemas.openxmlformats.org/officeDocument/2006/relationships/hyperlink" Target="https://drive.google.com/file/d/0B3m2TqBM0APKMVBiNVpMMkttSHM/view?usp=sharing" TargetMode="External"/><Relationship Id="rId4" Type="http://schemas.openxmlformats.org/officeDocument/2006/relationships/hyperlink" Target="https://drive.google.com/open?id=0B3m2TqBM0APKRHF3YjB6UUY0eWs" TargetMode="External"/><Relationship Id="rId9" Type="http://schemas.openxmlformats.org/officeDocument/2006/relationships/hyperlink" Target="https://drive.google.com/open?id=0B3m2TqBM0APKa0JRcFI3ZFpmQzQ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imzo.gov.ua/pryrodnycha-osvitnia-haluz/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Relationship Id="rId4" Type="http://schemas.openxmlformats.org/officeDocument/2006/relationships/hyperlink" Target="https://imzo.gov.ua/model-ni-navchal-ni-prohramy/pryrodnycha-osvitnia-haluz/" TargetMode="Externa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9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hyperlink" Target="https://imzo.gov.ua/pidruchniki/elektronni-versiyi-pidruchnikiv/" TargetMode="External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1.xml"/><Relationship Id="rId4" Type="http://schemas.openxmlformats.org/officeDocument/2006/relationships/hyperlink" Target="https://lib.imzo.gov.ua/" TargetMode="Externa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google.com/spreadsheets/d/16NyRYEKgeQ4T5BE68La-s2gn0q2MPyIWSWx-Vdw-zmA/edit#gid=1491719953" TargetMode="External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1.xml"/><Relationship Id="rId6" Type="http://schemas.openxmlformats.org/officeDocument/2006/relationships/hyperlink" Target="https://docs.google.com/spreadsheets/d/16NyRYEKgeQ4T5BE68La-s2gn0q2MPyIWSWx-Vdw-zmA/edit#gid=247820027" TargetMode="External"/><Relationship Id="rId5" Type="http://schemas.openxmlformats.org/officeDocument/2006/relationships/hyperlink" Target="https://docs.google.com/spreadsheets/d/16NyRYEKgeQ4T5BE68La-s2gn0q2MPyIWSWx-Vdw-zmA/edit#gid=722897809" TargetMode="External"/><Relationship Id="rId4" Type="http://schemas.openxmlformats.org/officeDocument/2006/relationships/hyperlink" Target="https://docs.google.com/spreadsheets/d/16NyRYEKgeQ4T5BE68La-s2gn0q2MPyIWSWx-Vdw-zmA/edit#gid=511042534" TargetMode="Externa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1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1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3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3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1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6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6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6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6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4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6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11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1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fif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p1"/>
          <p:cNvSpPr/>
          <p:nvPr/>
        </p:nvSpPr>
        <p:spPr>
          <a:xfrm>
            <a:off x="5524500" y="1571628"/>
            <a:ext cx="4980517" cy="519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ctr" anchorCtr="0">
            <a:noAutofit/>
          </a:bodyPr>
          <a:lstStyle/>
          <a:p>
            <a:pPr algn="just"/>
            <a:endParaRPr sz="3600" b="1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324" name="Google Shape;324;p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134046" y="0"/>
            <a:ext cx="5057956" cy="6742462"/>
          </a:xfrm>
          <a:prstGeom prst="rect">
            <a:avLst/>
          </a:prstGeom>
          <a:noFill/>
          <a:ln>
            <a:noFill/>
          </a:ln>
        </p:spPr>
      </p:pic>
      <p:sp>
        <p:nvSpPr>
          <p:cNvPr id="325" name="Google Shape;325;p1"/>
          <p:cNvSpPr/>
          <p:nvPr/>
        </p:nvSpPr>
        <p:spPr>
          <a:xfrm>
            <a:off x="96254" y="4378174"/>
            <a:ext cx="6816757" cy="15696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pPr algn="ctr"/>
            <a:r>
              <a:rPr lang="ru-RU" sz="3200" b="1" i="1" dirty="0" err="1"/>
              <a:t>Освітні</a:t>
            </a:r>
            <a:r>
              <a:rPr lang="ru-RU" sz="3200" b="1" i="1" dirty="0"/>
              <a:t> </a:t>
            </a:r>
            <a:r>
              <a:rPr lang="ru-RU" sz="3200" b="1" i="1" dirty="0" err="1"/>
              <a:t>тенденції</a:t>
            </a:r>
            <a:r>
              <a:rPr lang="ru-RU" sz="3200" b="1" i="1" dirty="0"/>
              <a:t> </a:t>
            </a:r>
            <a:r>
              <a:rPr lang="ru-RU" sz="3200" b="1" i="1" dirty="0" err="1"/>
              <a:t>викладання</a:t>
            </a:r>
            <a:r>
              <a:rPr lang="ru-RU" sz="3200" b="1" i="1" dirty="0"/>
              <a:t> </a:t>
            </a:r>
            <a:r>
              <a:rPr lang="ru-RU" sz="3200" b="1" i="1" dirty="0" err="1"/>
              <a:t>біології</a:t>
            </a:r>
            <a:r>
              <a:rPr lang="ru-RU" sz="3200" b="1" i="1" dirty="0"/>
              <a:t> в 2021–2022 </a:t>
            </a:r>
            <a:r>
              <a:rPr lang="ru-RU" sz="3200" b="1" i="1" dirty="0" err="1"/>
              <a:t>навчальному</a:t>
            </a:r>
            <a:r>
              <a:rPr lang="ru-RU" sz="3200" b="1" i="1" dirty="0"/>
              <a:t> </a:t>
            </a:r>
            <a:r>
              <a:rPr lang="ru-RU" sz="3200" b="1" i="1" dirty="0" err="1"/>
              <a:t>році</a:t>
            </a:r>
            <a:r>
              <a:rPr lang="ru-RU" sz="3200" b="1" i="1" dirty="0"/>
              <a:t> </a:t>
            </a:r>
            <a:endParaRPr sz="3200" i="1" dirty="0"/>
          </a:p>
        </p:txBody>
      </p:sp>
      <p:sp>
        <p:nvSpPr>
          <p:cNvPr id="327" name="Google Shape;327;p1"/>
          <p:cNvSpPr/>
          <p:nvPr/>
        </p:nvSpPr>
        <p:spPr>
          <a:xfrm>
            <a:off x="817846" y="2567848"/>
            <a:ext cx="4885183" cy="1323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pPr algn="ctr"/>
            <a:r>
              <a:rPr lang="ru-RU" sz="4000" b="1" dirty="0" err="1">
                <a:solidFill>
                  <a:srgbClr val="800000"/>
                </a:solidFill>
              </a:rPr>
              <a:t>Секційний</a:t>
            </a:r>
            <a:r>
              <a:rPr lang="ru-RU" sz="4000" b="1" dirty="0">
                <a:solidFill>
                  <a:srgbClr val="800000"/>
                </a:solidFill>
              </a:rPr>
              <a:t> модуль</a:t>
            </a:r>
            <a:endParaRPr dirty="0"/>
          </a:p>
          <a:p>
            <a:pPr algn="ctr"/>
            <a:r>
              <a:rPr lang="ru-RU" sz="4000" b="1" dirty="0">
                <a:solidFill>
                  <a:srgbClr val="800000"/>
                </a:solidFill>
              </a:rPr>
              <a:t> «</a:t>
            </a:r>
            <a:r>
              <a:rPr lang="ru-RU" sz="4000" b="1" dirty="0" err="1">
                <a:solidFill>
                  <a:srgbClr val="800000"/>
                </a:solidFill>
              </a:rPr>
              <a:t>біологія</a:t>
            </a:r>
            <a:r>
              <a:rPr lang="ru-RU" sz="4000" b="1" dirty="0">
                <a:solidFill>
                  <a:srgbClr val="800000"/>
                </a:solidFill>
              </a:rPr>
              <a:t>»</a:t>
            </a:r>
            <a:endParaRPr dirty="0"/>
          </a:p>
        </p:txBody>
      </p:sp>
      <p:sp>
        <p:nvSpPr>
          <p:cNvPr id="328" name="Google Shape;328;p1"/>
          <p:cNvSpPr/>
          <p:nvPr/>
        </p:nvSpPr>
        <p:spPr>
          <a:xfrm>
            <a:off x="96254" y="1"/>
            <a:ext cx="6922064" cy="22159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pPr marL="914377" lvl="2" algn="ctr">
              <a:lnSpc>
                <a:spcPct val="115000"/>
              </a:lnSpc>
            </a:pPr>
            <a:r>
              <a:rPr lang="ru-RU" sz="4000" b="1" dirty="0" err="1">
                <a:solidFill>
                  <a:srgbClr val="12263A"/>
                </a:solidFill>
              </a:rPr>
              <a:t>Освітній</a:t>
            </a:r>
            <a:r>
              <a:rPr lang="ru-RU" sz="4000" b="1" dirty="0">
                <a:solidFill>
                  <a:srgbClr val="12263A"/>
                </a:solidFill>
              </a:rPr>
              <a:t> </a:t>
            </a:r>
            <a:r>
              <a:rPr lang="ru-RU" sz="4000" b="1" dirty="0" err="1">
                <a:solidFill>
                  <a:srgbClr val="12263A"/>
                </a:solidFill>
              </a:rPr>
              <a:t>табір</a:t>
            </a:r>
            <a:r>
              <a:rPr lang="ru-RU" sz="4000" b="1" dirty="0">
                <a:solidFill>
                  <a:srgbClr val="12263A"/>
                </a:solidFill>
              </a:rPr>
              <a:t> </a:t>
            </a:r>
            <a:endParaRPr lang="ru-RU" sz="4000" b="1" dirty="0" smtClean="0">
              <a:solidFill>
                <a:srgbClr val="12263A"/>
              </a:solidFill>
            </a:endParaRPr>
          </a:p>
          <a:p>
            <a:pPr marL="914377" lvl="2" algn="ctr">
              <a:lnSpc>
                <a:spcPct val="115000"/>
              </a:lnSpc>
            </a:pPr>
            <a:r>
              <a:rPr lang="ru-RU" sz="4000" b="1" dirty="0" smtClean="0">
                <a:solidFill>
                  <a:srgbClr val="12263A"/>
                </a:solidFill>
              </a:rPr>
              <a:t>«</a:t>
            </a:r>
            <a:r>
              <a:rPr lang="ru-RU" sz="4000" b="1" dirty="0" err="1">
                <a:solidFill>
                  <a:srgbClr val="12263A"/>
                </a:solidFill>
              </a:rPr>
              <a:t>Vin</a:t>
            </a:r>
            <a:r>
              <a:rPr lang="ru-RU" sz="4000" b="1" dirty="0">
                <a:solidFill>
                  <a:srgbClr val="12263A"/>
                </a:solidFill>
              </a:rPr>
              <a:t> BOOT </a:t>
            </a:r>
            <a:r>
              <a:rPr lang="ru-RU" sz="4000" b="1" dirty="0" err="1" smtClean="0">
                <a:solidFill>
                  <a:srgbClr val="12263A"/>
                </a:solidFill>
              </a:rPr>
              <a:t>EduCAMP</a:t>
            </a:r>
            <a:endParaRPr lang="ru-RU" sz="4000" b="1" dirty="0" smtClean="0">
              <a:solidFill>
                <a:srgbClr val="12263A"/>
              </a:solidFill>
            </a:endParaRPr>
          </a:p>
          <a:p>
            <a:pPr marL="914377" lvl="2" algn="ctr">
              <a:lnSpc>
                <a:spcPct val="115000"/>
              </a:lnSpc>
            </a:pPr>
            <a:r>
              <a:rPr lang="ru-RU" sz="4000" b="1" dirty="0" smtClean="0">
                <a:solidFill>
                  <a:srgbClr val="12263A"/>
                </a:solidFill>
              </a:rPr>
              <a:t> </a:t>
            </a:r>
            <a:r>
              <a:rPr lang="ru-RU" sz="4000" b="1" dirty="0">
                <a:solidFill>
                  <a:srgbClr val="12263A"/>
                </a:solidFill>
              </a:rPr>
              <a:t>– 2021»</a:t>
            </a:r>
            <a:endParaRPr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" name="Google Shape;427;p11"/>
          <p:cNvSpPr/>
          <p:nvPr/>
        </p:nvSpPr>
        <p:spPr>
          <a:xfrm>
            <a:off x="8" y="170561"/>
            <a:ext cx="12191999" cy="65248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pPr marL="285717" indent="-285717">
              <a:buClr>
                <a:schemeClr val="dk1"/>
              </a:buClr>
              <a:buSzPts val="2000"/>
              <a:buFont typeface="Noto Sans Symbols"/>
              <a:buChar char="⮚"/>
            </a:pP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між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рядами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двомісних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робочих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столів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учнів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) − не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менше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0,6 м; </a:t>
            </a:r>
            <a:endParaRPr dirty="0"/>
          </a:p>
          <a:p>
            <a:pPr marL="285717" indent="-285717">
              <a:buClr>
                <a:schemeClr val="dk1"/>
              </a:buClr>
              <a:buSzPts val="2000"/>
              <a:buFont typeface="Noto Sans Symbols"/>
              <a:buChar char="⮚"/>
            </a:pP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між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III рядом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робочих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столів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учнів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і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внутрішньою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стіною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або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шафами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які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стоять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біля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стіни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не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менше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0,7 м; </a:t>
            </a:r>
            <a:endParaRPr dirty="0"/>
          </a:p>
          <a:p>
            <a:pPr marL="285717" indent="-285717">
              <a:buClr>
                <a:schemeClr val="dk1"/>
              </a:buClr>
              <a:buSzPts val="2000"/>
              <a:buFont typeface="Noto Sans Symbols"/>
              <a:buChar char="⮚"/>
            </a:pP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між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переднім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робочим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столом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учнів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і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демонстраційним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столом не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менше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0,8 м; </a:t>
            </a:r>
            <a:endParaRPr dirty="0"/>
          </a:p>
          <a:p>
            <a:pPr marL="285717" indent="-285717">
              <a:buClr>
                <a:schemeClr val="dk1"/>
              </a:buClr>
              <a:buSzPts val="2000"/>
              <a:buFont typeface="Noto Sans Symbols"/>
              <a:buChar char="⮚"/>
            </a:pP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від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передньої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стіни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з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класною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дошкою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до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передніх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робочих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столів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учнів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не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менше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2,4-2,6 м; </a:t>
            </a:r>
            <a:endParaRPr dirty="0"/>
          </a:p>
          <a:p>
            <a:pPr marL="285717" indent="-285717">
              <a:buClr>
                <a:schemeClr val="dk1"/>
              </a:buClr>
              <a:buSzPts val="2000"/>
              <a:buFont typeface="Noto Sans Symbols"/>
              <a:buChar char="⮚"/>
            </a:pP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від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задніх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робочих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столів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учнів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до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задньої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стіни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не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менше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0,65 м (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якщо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задня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стіна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зовнішня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− не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менше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1 м); </a:t>
            </a:r>
            <a:endParaRPr dirty="0"/>
          </a:p>
          <a:p>
            <a:pPr marL="285717" indent="-285717">
              <a:buClr>
                <a:schemeClr val="dk1"/>
              </a:buClr>
              <a:buSzPts val="2000"/>
              <a:buFont typeface="Noto Sans Symbols"/>
              <a:buChar char="⮚"/>
            </a:pP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від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задніх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робочих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столів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учнів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до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шаф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які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стоять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вздовж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заднього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краю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стіни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− не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менше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0,8 м; </a:t>
            </a:r>
            <a:endParaRPr dirty="0"/>
          </a:p>
          <a:p>
            <a:pPr marL="285717" indent="-285717">
              <a:buClr>
                <a:schemeClr val="dk1"/>
              </a:buClr>
              <a:buSzPts val="2000"/>
              <a:buFont typeface="Noto Sans Symbols"/>
              <a:buChar char="⮚"/>
            </a:pP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між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столом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педагогічного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працівника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і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переднім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робочим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столом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учнів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− не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менше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0,5 м; </a:t>
            </a:r>
            <a:endParaRPr dirty="0"/>
          </a:p>
          <a:p>
            <a:pPr marL="285717" indent="-285717">
              <a:buClr>
                <a:schemeClr val="dk1"/>
              </a:buClr>
              <a:buSzPts val="2000"/>
              <a:buFont typeface="Noto Sans Symbols"/>
              <a:buChar char="⮚"/>
            </a:pP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найбільша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відстань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останнього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місця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від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класної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дошки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− 9 м; </a:t>
            </a:r>
            <a:endParaRPr dirty="0"/>
          </a:p>
          <a:p>
            <a:pPr marL="285717" indent="-285717">
              <a:buClr>
                <a:schemeClr val="dk1"/>
              </a:buClr>
              <a:buSzPts val="2000"/>
              <a:buFont typeface="Noto Sans Symbols"/>
              <a:buChar char="⮚"/>
            </a:pP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висота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нижнього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краю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дошки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над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підлогою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для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учнів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першого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класу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0,7-0,8 м, 2-4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класів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− 0,75-0,8 м, 5-11(12)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класів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− 0,8-0,9 м. </a:t>
            </a:r>
            <a:endParaRPr dirty="0"/>
          </a:p>
          <a:p>
            <a:pPr marL="285717" indent="-165071">
              <a:buClr>
                <a:schemeClr val="dk1"/>
              </a:buClr>
              <a:buSzPts val="1900"/>
            </a:pPr>
            <a:endParaRPr sz="1900" dirty="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Для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профілактики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порушень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постави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не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менше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2-х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разів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на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рік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учнів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пересаджують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на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інші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ряди,  не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порушуючи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відповідності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групи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меблів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їх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зросту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та з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урахуванням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гостроти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зору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і слуху. </a:t>
            </a:r>
            <a:endParaRPr dirty="0"/>
          </a:p>
          <a:p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класних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кімнатах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поперечної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і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квадратної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конфігурації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 в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якій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меблі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розміщуються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у 4 ряди, повинна бути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збільшена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відстань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від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дошки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до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першого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ряду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робочих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столів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учнів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(не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менше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3 м),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щоб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забезпечити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кут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розглядання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до 35 град.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Відстань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від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першого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ряду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робочих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столів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учнів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до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зовнішньої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стіни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повинна  бути  0,8-1,0  м,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між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рядами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робочих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столів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учнів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−  0,6,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від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задніх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робочих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столів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учнів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до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шаф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розміщених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біля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внутрішньої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стіни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− 0,9-1,0 м. </a:t>
            </a:r>
            <a:endParaRPr dirty="0"/>
          </a:p>
          <a:p>
            <a:endParaRPr sz="1900" dirty="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p12"/>
          <p:cNvSpPr/>
          <p:nvPr/>
        </p:nvSpPr>
        <p:spPr>
          <a:xfrm>
            <a:off x="0" y="243131"/>
            <a:ext cx="12192000" cy="62478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Учні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з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патологією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органу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зору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(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корегованою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та/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або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некорегованою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)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повинні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сидіти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за  першими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робочими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столами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учнів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в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першому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ряду  (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від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світлонесучої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стіни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).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Школярі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з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пониженим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слухом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розміщуються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за першими і другими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робочими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столами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учнів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крайніх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рядів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Учні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які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часто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хворіють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простудними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захворюваннями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 ревматизмом,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ангінами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розміщуються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у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третьому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ряду (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біля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внутрішньої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стіни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).</a:t>
            </a:r>
            <a:endParaRPr dirty="0"/>
          </a:p>
          <a:p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13.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Місця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для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учнів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із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особливими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освітніми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потребами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обладнуються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відповідно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до потреб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дитини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 </a:t>
            </a:r>
            <a:endParaRPr dirty="0"/>
          </a:p>
          <a:p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14.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Класні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(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аудиторні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)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дошки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(з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використанням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крейди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)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мають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бути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матові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та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виготовлені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з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матеріалів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що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мають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високу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адгезію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з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матеріалами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які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використовуються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для  письма,  добре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очищатися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вологою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губкою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 бути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зносостійкими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мати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лотки для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затримання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крейдяного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пилу,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зберігання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крейди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тримача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для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креслярського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приладдя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Колір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маркера для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маркерної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дошки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повинен бути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контрастним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 </a:t>
            </a:r>
            <a:endParaRPr dirty="0"/>
          </a:p>
          <a:p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15.  При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використанні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інтерактивної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дошки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і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проекційного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екрану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необхідно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забезпечити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її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рівномірне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освітлення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та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відсутність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світлових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плям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підвищеної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яскравості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 </a:t>
            </a:r>
            <a:endParaRPr dirty="0"/>
          </a:p>
          <a:p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17.  У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кабінетах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(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лабораторіях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)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хімії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фізики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та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біології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та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відповідних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інтегрованих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курсів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встановлюються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спеціальні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лабораторні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столи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прикріплені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до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підлоги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Лабораторні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столи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слід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покривати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матеріалами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які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стійкі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до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дії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агресивних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хімічних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речовин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та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відповідають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вимогам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Державних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санітарних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норм та правил «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Полімерні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та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полімервмісні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матеріали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вироби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і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конструкції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що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застосовуються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у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будівництві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та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виробництві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меблів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Гігієнічні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вимоги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»,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затверджених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наказом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Міністерства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охорони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здоров’я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України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від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29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грудня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2012  року  №  1139,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зареєстрованих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в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Міністерстві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юстиції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України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09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січня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2013 року № 87/22619.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Кабінет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хімії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і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лаборантська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обладнуються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витяжними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шафами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Хімічні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реактиви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повинні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зберігатися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у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сейфі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а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спеціальне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допоміжне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обладнання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у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шафі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яка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замикається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на ключ. </a:t>
            </a:r>
            <a:endParaRPr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" name="Google Shape;437;p13"/>
          <p:cNvSpPr/>
          <p:nvPr/>
        </p:nvSpPr>
        <p:spPr>
          <a:xfrm>
            <a:off x="88232" y="616372"/>
            <a:ext cx="12103768" cy="7078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6.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Навчальні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приміщення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провітрюють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на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перервах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за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відсутності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дітей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в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приміщеннях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Тривалість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провітрювання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визначається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погодними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умовами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за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наведеною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таблицею: </a:t>
            </a:r>
            <a:endParaRPr dirty="0"/>
          </a:p>
        </p:txBody>
      </p:sp>
      <p:pic>
        <p:nvPicPr>
          <p:cNvPr id="438" name="Google Shape;438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25082" y="1475080"/>
            <a:ext cx="9643311" cy="2609571"/>
          </a:xfrm>
          <a:prstGeom prst="rect">
            <a:avLst/>
          </a:prstGeom>
          <a:noFill/>
          <a:ln>
            <a:noFill/>
          </a:ln>
        </p:spPr>
      </p:pic>
      <p:sp>
        <p:nvSpPr>
          <p:cNvPr id="439" name="Google Shape;439;p13"/>
          <p:cNvSpPr/>
          <p:nvPr/>
        </p:nvSpPr>
        <p:spPr>
          <a:xfrm>
            <a:off x="-2" y="4084652"/>
            <a:ext cx="12019547" cy="22467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11.  Для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захисту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від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прямих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променів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сонця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запобігання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перегріву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навчальних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приміщень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вікна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повинні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бути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облаштовані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сонцезахисними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засобами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(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підйомно-поворотні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жалюзі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козирки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ролети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тощо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),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які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легко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очищаються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від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пилу та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миються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 </a:t>
            </a:r>
            <a:endParaRPr dirty="0"/>
          </a:p>
          <a:p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12.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Забороняється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розміщувати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на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підвіконні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навчальних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приміщень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рослини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які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перешкоджають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доступу прямого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сонячного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світла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 </a:t>
            </a:r>
            <a:endParaRPr dirty="0"/>
          </a:p>
          <a:p>
            <a:pPr marL="457189" indent="-457189">
              <a:buAutoNum type="arabicPeriod" startAt="13"/>
            </a:pP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Для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забезпечення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оптимального  природного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освітлення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навчальних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приміщень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</a:p>
          <a:p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  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необхідно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мити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вікна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не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менше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2-х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разів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протягом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навчального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року.</a:t>
            </a:r>
            <a:endParaRPr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" name="Google Shape;444;p14"/>
          <p:cNvSpPr/>
          <p:nvPr/>
        </p:nvSpPr>
        <p:spPr>
          <a:xfrm>
            <a:off x="3008875" y="111668"/>
            <a:ext cx="6026827" cy="4616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r>
              <a:rPr lang="ru-RU" sz="24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Вимоги</a:t>
            </a:r>
            <a:r>
              <a:rPr lang="ru-RU" sz="24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до </a:t>
            </a:r>
            <a:r>
              <a:rPr lang="ru-RU" sz="24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організації</a:t>
            </a:r>
            <a:r>
              <a:rPr lang="ru-RU" sz="24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освітнього</a:t>
            </a:r>
            <a:r>
              <a:rPr lang="ru-RU" sz="24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процесу</a:t>
            </a:r>
            <a:r>
              <a:rPr lang="ru-RU" sz="24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endParaRPr dirty="0"/>
          </a:p>
        </p:txBody>
      </p:sp>
      <p:sp>
        <p:nvSpPr>
          <p:cNvPr id="445" name="Google Shape;445;p14"/>
          <p:cNvSpPr/>
          <p:nvPr/>
        </p:nvSpPr>
        <p:spPr>
          <a:xfrm>
            <a:off x="7" y="510858"/>
            <a:ext cx="11694695" cy="28623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2.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Безперервна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навчальна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діяльність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учнів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(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тривалість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навчальних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занять) не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може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перевищувати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:  у  1-му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класі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–  35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хв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.,  2-4-х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класах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–  40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хв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., </a:t>
            </a:r>
            <a:r>
              <a:rPr lang="ru-RU" sz="20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5-11(12) </a:t>
            </a:r>
            <a:r>
              <a:rPr lang="ru-RU" sz="2000" b="1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класах</a:t>
            </a:r>
            <a:r>
              <a:rPr lang="ru-RU" sz="20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– 45 </a:t>
            </a:r>
            <a:r>
              <a:rPr lang="ru-RU" sz="2000" b="1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хв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Організація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здвоєних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навчальних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занять і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використання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інших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форм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організації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освітнього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процесу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що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впливають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на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тривалість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endParaRPr dirty="0"/>
          </a:p>
          <a:p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навчальних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занять,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допускається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за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рішенням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педагогічної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ради закладу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освіти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та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повинні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відповідати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віковим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особливостям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дітей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 </a:t>
            </a:r>
            <a:endParaRPr dirty="0"/>
          </a:p>
          <a:p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Упродовж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навчальних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занять,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які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поєднують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у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собі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психічне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статичне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динамічне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навантаження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на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окремі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органи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і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системи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і на весь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організм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в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цілому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проводяться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вправи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з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рухової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активності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для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зняття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локального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стомлення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і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вправи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з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рухової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активності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загального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впливу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Комплекси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відповідних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вправ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наведено у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додатку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3 до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цього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Санітарного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регламенту. </a:t>
            </a:r>
            <a:endParaRPr dirty="0"/>
          </a:p>
        </p:txBody>
      </p:sp>
      <p:sp>
        <p:nvSpPr>
          <p:cNvPr id="446" name="Google Shape;446;p14"/>
          <p:cNvSpPr/>
          <p:nvPr/>
        </p:nvSpPr>
        <p:spPr>
          <a:xfrm>
            <a:off x="3" y="3373175"/>
            <a:ext cx="11983452" cy="32316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pPr algn="ctr"/>
            <a:r>
              <a:rPr lang="ru-RU" sz="24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Вимоги</a:t>
            </a:r>
            <a:r>
              <a:rPr lang="ru-RU" sz="24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до </a:t>
            </a:r>
            <a:r>
              <a:rPr lang="ru-RU" sz="24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організації</a:t>
            </a:r>
            <a:r>
              <a:rPr lang="ru-RU" sz="24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роботи</a:t>
            </a:r>
            <a:r>
              <a:rPr lang="ru-RU" sz="24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з </a:t>
            </a:r>
            <a:r>
              <a:rPr lang="ru-RU" sz="24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технічними</a:t>
            </a:r>
            <a:r>
              <a:rPr lang="ru-RU" sz="24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засобами</a:t>
            </a:r>
            <a:r>
              <a:rPr lang="ru-RU" sz="24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навчання</a:t>
            </a:r>
            <a:r>
              <a:rPr lang="ru-RU" sz="24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endParaRPr sz="200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8.  При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використанні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технічних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засобів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навчання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(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далі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−  ТЗН)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під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час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проведення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навчального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заняття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потрібно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чергувати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види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навчальної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діяльності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Безперервна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тривалість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навчальної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діяльності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з  ТЗН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упродовж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навчального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заняття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повинна бути: для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учнів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1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класів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– не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більше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10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хвилин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; для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учнів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2-4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класів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– не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більше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15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хвилин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; для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учнів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5-7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класів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– не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більше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20 </a:t>
            </a:r>
            <a:r>
              <a:rPr lang="ru-RU" sz="2000" b="1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хвилин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; для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учнів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8-9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класів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– </a:t>
            </a:r>
            <a:r>
              <a:rPr lang="ru-RU" sz="20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20-25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хвилин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; для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учнів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10-11(12)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класів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  1-й </a:t>
            </a:r>
            <a:r>
              <a:rPr lang="ru-RU" sz="2000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годині</a:t>
            </a:r>
            <a:r>
              <a:rPr lang="ru-RU" sz="2000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занять до 30 </a:t>
            </a:r>
            <a:r>
              <a:rPr lang="ru-RU" sz="2000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хвилин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на </a:t>
            </a:r>
            <a:r>
              <a:rPr lang="ru-RU" sz="2000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2-й </a:t>
            </a:r>
            <a:r>
              <a:rPr lang="ru-RU" sz="2000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годині</a:t>
            </a:r>
            <a:r>
              <a:rPr lang="ru-RU" sz="2000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занять – 20 </a:t>
            </a:r>
            <a:r>
              <a:rPr lang="ru-RU" sz="2000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хвилин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 При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здвоєних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навчальних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заняттях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для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учнів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10-11(12)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класів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–  не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більше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25-30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хвилин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на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першому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навчальному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занятті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та  не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більше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15-20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хвилин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на  другому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навчальному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занятті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 </a:t>
            </a:r>
            <a:endParaRPr dirty="0"/>
          </a:p>
          <a:p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9.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Після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занять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із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застосуванням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ТЗН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проводяться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вправи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з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рухової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активності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та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вправи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гімнастки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для  очей.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Комплекси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відповідних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вправ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наведені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у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додатку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3 до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цього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Санітарного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регламенту. </a:t>
            </a:r>
            <a:endParaRPr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" name="Google Shape;451;p15"/>
          <p:cNvSpPr txBox="1">
            <a:spLocks noGrp="1"/>
          </p:cNvSpPr>
          <p:nvPr>
            <p:ph type="title"/>
          </p:nvPr>
        </p:nvSpPr>
        <p:spPr>
          <a:xfrm>
            <a:off x="3717765" y="395372"/>
            <a:ext cx="8224631" cy="2468144"/>
          </a:xfrm>
          <a:prstGeom prst="rect">
            <a:avLst/>
          </a:prstGeom>
          <a:noFill/>
          <a:ln>
            <a:noFill/>
          </a:ln>
          <a:effectLst>
            <a:outerShdw dist="28398" dir="1593903" algn="ctr" rotWithShape="0">
              <a:schemeClr val="lt1">
                <a:alpha val="49803"/>
              </a:schemeClr>
            </a:outerShdw>
          </a:effectLst>
        </p:spPr>
        <p:txBody>
          <a:bodyPr spcFirstLastPara="1" wrap="square" lIns="91423" tIns="45699" rIns="91423" bIns="45699" anchor="ctr" anchorCtr="0">
            <a:normAutofit fontScale="90000"/>
          </a:bodyPr>
          <a:lstStyle/>
          <a:p>
            <a:pPr algn="ctr"/>
            <a:r>
              <a:rPr lang="ru-RU" b="1">
                <a:solidFill>
                  <a:schemeClr val="dk1"/>
                </a:solidFill>
              </a:rPr>
              <a:t>ДЕРЖАВНИЙ СТАНДАРТ </a:t>
            </a:r>
            <a:br>
              <a:rPr lang="ru-RU" b="1">
                <a:solidFill>
                  <a:schemeClr val="dk1"/>
                </a:solidFill>
              </a:rPr>
            </a:br>
            <a:r>
              <a:rPr lang="ru-RU" sz="2300"/>
              <a:t>(</a:t>
            </a:r>
            <a:r>
              <a:rPr lang="ru-RU" sz="3100"/>
              <a:t>визначає  вимоги до обов’язкових результатів навчання та компетентностей школярів впродовж навчання)</a:t>
            </a:r>
            <a:endParaRPr b="1">
              <a:solidFill>
                <a:schemeClr val="dk1"/>
              </a:solidFill>
            </a:endParaRPr>
          </a:p>
        </p:txBody>
      </p:sp>
      <p:sp>
        <p:nvSpPr>
          <p:cNvPr id="452" name="Google Shape;452;p15"/>
          <p:cNvSpPr txBox="1">
            <a:spLocks noGrp="1"/>
          </p:cNvSpPr>
          <p:nvPr>
            <p:ph type="body" idx="1"/>
          </p:nvPr>
        </p:nvSpPr>
        <p:spPr>
          <a:xfrm>
            <a:off x="5955638" y="3501188"/>
            <a:ext cx="6027823" cy="32244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noAutofit/>
          </a:bodyPr>
          <a:lstStyle/>
          <a:p>
            <a:pPr marL="0" indent="0" algn="ctr">
              <a:spcBef>
                <a:spcPts val="0"/>
              </a:spcBef>
              <a:buSzPts val="2800"/>
              <a:buNone/>
            </a:pPr>
            <a:r>
              <a:rPr lang="ru-RU" b="1" cap="none">
                <a:latin typeface="Times New Roman"/>
                <a:ea typeface="Times New Roman"/>
                <a:cs typeface="Times New Roman"/>
                <a:sym typeface="Times New Roman"/>
              </a:rPr>
              <a:t>З </a:t>
            </a:r>
            <a:r>
              <a:rPr lang="ru-RU" b="1" u="sng" cap="none">
                <a:latin typeface="Times New Roman"/>
                <a:ea typeface="Times New Roman"/>
                <a:cs typeface="Times New Roman"/>
                <a:sym typeface="Times New Roman"/>
              </a:rPr>
              <a:t>1 вересня 2022 </a:t>
            </a:r>
            <a:r>
              <a:rPr lang="ru-RU" b="1" cap="none">
                <a:latin typeface="Times New Roman"/>
                <a:ea typeface="Times New Roman"/>
                <a:cs typeface="Times New Roman"/>
                <a:sym typeface="Times New Roman"/>
              </a:rPr>
              <a:t>року застосовуватиметься</a:t>
            </a:r>
            <a:endParaRPr b="1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indent="0" algn="ctr">
              <a:spcBef>
                <a:spcPts val="0"/>
              </a:spcBef>
              <a:buSzPts val="2800"/>
              <a:buNone/>
            </a:pPr>
            <a:r>
              <a:rPr lang="ru-RU" b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Державний стандарт базової середньої освіти  (постанова КМУ  від 30 вересня 2020 р.</a:t>
            </a:r>
            <a:endParaRPr/>
          </a:p>
          <a:p>
            <a:pPr marL="0" indent="0" algn="ctr">
              <a:spcBef>
                <a:spcPts val="0"/>
              </a:spcBef>
              <a:buSzPts val="2800"/>
              <a:buNone/>
            </a:pPr>
            <a:r>
              <a:rPr lang="ru-RU" b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№ 898)</a:t>
            </a:r>
            <a:endParaRPr/>
          </a:p>
        </p:txBody>
      </p:sp>
      <p:sp>
        <p:nvSpPr>
          <p:cNvPr id="453" name="Google Shape;453;p15"/>
          <p:cNvSpPr/>
          <p:nvPr/>
        </p:nvSpPr>
        <p:spPr>
          <a:xfrm>
            <a:off x="136357" y="3869711"/>
            <a:ext cx="5819275" cy="20620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pPr algn="ctr"/>
            <a:r>
              <a:rPr lang="ru-RU" sz="3200" b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 </a:t>
            </a:r>
            <a:r>
              <a:rPr lang="ru-RU" sz="3200" b="1" u="sng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2021 – 2022 </a:t>
            </a:r>
            <a:r>
              <a:rPr lang="ru-RU" sz="3200" b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н.р. працюємо за</a:t>
            </a:r>
            <a:endParaRPr/>
          </a:p>
          <a:p>
            <a:pPr algn="ctr"/>
            <a:r>
              <a:rPr lang="ru-RU" sz="3200" b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3200" b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Державним стандартом базової і повної загальної середньої освіти 2011 року</a:t>
            </a:r>
            <a:endParaRPr/>
          </a:p>
        </p:txBody>
      </p:sp>
      <p:pic>
        <p:nvPicPr>
          <p:cNvPr id="454" name="Google Shape;454;p15" descr="Учитель с указкой"/>
          <p:cNvPicPr preferRelativeResize="0"/>
          <p:nvPr/>
        </p:nvPicPr>
        <p:blipFill rotWithShape="1">
          <a:blip r:embed="rId3">
            <a:alphaModFix/>
          </a:blip>
          <a:srcRect r="20985"/>
          <a:stretch/>
        </p:blipFill>
        <p:spPr>
          <a:xfrm>
            <a:off x="136365" y="691804"/>
            <a:ext cx="3541335" cy="2821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" name="Google Shape;459;p16"/>
          <p:cNvSpPr/>
          <p:nvPr/>
        </p:nvSpPr>
        <p:spPr>
          <a:xfrm>
            <a:off x="6150871" y="984004"/>
            <a:ext cx="5938340" cy="1200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pPr algn="ctr"/>
            <a:r>
              <a:rPr lang="ru-RU" sz="24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 ЦИКЛИ НАВЧАННЯ</a:t>
            </a:r>
            <a:endParaRPr dirty="0"/>
          </a:p>
          <a:p>
            <a:pPr algn="ctr"/>
            <a:r>
              <a:rPr lang="ru-RU" sz="24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Адаптаційний</a:t>
            </a:r>
            <a:r>
              <a:rPr lang="ru-RU" sz="24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5-6 </a:t>
            </a:r>
            <a:r>
              <a:rPr lang="ru-RU" sz="24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клас</a:t>
            </a:r>
            <a:endParaRPr dirty="0"/>
          </a:p>
          <a:p>
            <a:pPr algn="ctr"/>
            <a:r>
              <a:rPr lang="ru-RU" sz="24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Базового предметного </a:t>
            </a:r>
            <a:r>
              <a:rPr lang="ru-RU" sz="24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навчання</a:t>
            </a:r>
            <a:r>
              <a:rPr lang="ru-RU" sz="24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7-9 </a:t>
            </a:r>
            <a:r>
              <a:rPr lang="ru-RU" sz="24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клас</a:t>
            </a:r>
            <a:endParaRPr dirty="0"/>
          </a:p>
        </p:txBody>
      </p:sp>
      <p:sp>
        <p:nvSpPr>
          <p:cNvPr id="460" name="Google Shape;460;p16"/>
          <p:cNvSpPr/>
          <p:nvPr/>
        </p:nvSpPr>
        <p:spPr>
          <a:xfrm>
            <a:off x="1909019" y="239437"/>
            <a:ext cx="8673127" cy="5847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pPr algn="ctr"/>
            <a:r>
              <a:rPr lang="ru-RU" sz="3200" b="1" dirty="0">
                <a:solidFill>
                  <a:srgbClr val="354E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ПОРІВНЯННЯ ДЕРЖАВНИХ СТАНДАРТІВ</a:t>
            </a:r>
            <a:endParaRPr dirty="0"/>
          </a:p>
        </p:txBody>
      </p:sp>
      <p:sp>
        <p:nvSpPr>
          <p:cNvPr id="461" name="Google Shape;461;p16"/>
          <p:cNvSpPr/>
          <p:nvPr/>
        </p:nvSpPr>
        <p:spPr>
          <a:xfrm>
            <a:off x="219351" y="984005"/>
            <a:ext cx="3691956" cy="8309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pPr algn="ctr"/>
            <a:r>
              <a:rPr lang="ru-RU" sz="24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Відсутній</a:t>
            </a:r>
            <a:r>
              <a:rPr lang="ru-RU" sz="24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поділ</a:t>
            </a:r>
            <a:r>
              <a:rPr lang="ru-RU" sz="24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на цикли</a:t>
            </a:r>
            <a:endParaRPr dirty="0"/>
          </a:p>
          <a:p>
            <a:pPr algn="ctr"/>
            <a:r>
              <a:rPr lang="ru-RU" sz="24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5-9 </a:t>
            </a:r>
            <a:r>
              <a:rPr lang="ru-RU" sz="24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клас</a:t>
            </a:r>
            <a:endParaRPr dirty="0"/>
          </a:p>
        </p:txBody>
      </p:sp>
      <p:pic>
        <p:nvPicPr>
          <p:cNvPr id="462" name="Google Shape;462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235119" y="2220743"/>
            <a:ext cx="7749484" cy="4148455"/>
          </a:xfrm>
          <a:prstGeom prst="rect">
            <a:avLst/>
          </a:prstGeom>
          <a:noFill/>
          <a:ln>
            <a:noFill/>
          </a:ln>
        </p:spPr>
      </p:pic>
      <p:sp>
        <p:nvSpPr>
          <p:cNvPr id="463" name="Google Shape;463;p16"/>
          <p:cNvSpPr/>
          <p:nvPr/>
        </p:nvSpPr>
        <p:spPr>
          <a:xfrm>
            <a:off x="0" y="2217741"/>
            <a:ext cx="3911312" cy="4478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pPr marL="342858" indent="-342858">
              <a:buClr>
                <a:schemeClr val="dk1"/>
              </a:buClr>
              <a:buSzPts val="1900"/>
              <a:buFont typeface="Verdana"/>
              <a:buAutoNum type="arabicPeriod"/>
            </a:pPr>
            <a:r>
              <a:rPr lang="ru-RU" sz="19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Освітня</a:t>
            </a:r>
            <a:r>
              <a:rPr lang="ru-RU" sz="19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ru-RU" sz="19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галузь</a:t>
            </a:r>
            <a:r>
              <a:rPr lang="ru-RU" sz="19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«</a:t>
            </a:r>
            <a:r>
              <a:rPr lang="ru-RU" sz="19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Мови</a:t>
            </a:r>
            <a:r>
              <a:rPr lang="ru-RU" sz="19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і </a:t>
            </a:r>
            <a:endParaRPr sz="1900" dirty="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r>
              <a:rPr lang="ru-RU" sz="19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     </a:t>
            </a:r>
            <a:r>
              <a:rPr lang="ru-RU" sz="19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літератури</a:t>
            </a:r>
            <a:r>
              <a:rPr lang="ru-RU" sz="19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»</a:t>
            </a:r>
            <a:endParaRPr sz="1900" dirty="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342858" indent="-342858">
              <a:buClr>
                <a:schemeClr val="dk1"/>
              </a:buClr>
              <a:buSzPts val="1900"/>
              <a:buFont typeface="Verdana"/>
              <a:buAutoNum type="arabicPeriod" startAt="2"/>
            </a:pPr>
            <a:r>
              <a:rPr lang="ru-RU" sz="19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Освітня</a:t>
            </a:r>
            <a:r>
              <a:rPr lang="ru-RU" sz="19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ru-RU" sz="19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галузь</a:t>
            </a:r>
            <a:r>
              <a:rPr lang="ru-RU" sz="19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endParaRPr sz="1900" dirty="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r>
              <a:rPr lang="ru-RU" sz="19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    «</a:t>
            </a:r>
            <a:r>
              <a:rPr lang="ru-RU" sz="19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Суспільствознавство</a:t>
            </a:r>
            <a:r>
              <a:rPr lang="ru-RU" sz="19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»</a:t>
            </a:r>
            <a:endParaRPr sz="1900" dirty="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r>
              <a:rPr lang="ru-RU" sz="19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3.	</a:t>
            </a:r>
            <a:r>
              <a:rPr lang="ru-RU" sz="19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Освітня</a:t>
            </a:r>
            <a:r>
              <a:rPr lang="ru-RU" sz="19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ru-RU" sz="19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галузь</a:t>
            </a:r>
            <a:r>
              <a:rPr lang="ru-RU" sz="19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«</a:t>
            </a:r>
            <a:r>
              <a:rPr lang="ru-RU" sz="19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Мистецтво</a:t>
            </a:r>
            <a:r>
              <a:rPr lang="ru-RU" sz="19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»</a:t>
            </a:r>
            <a:endParaRPr sz="1900" dirty="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r>
              <a:rPr lang="ru-RU" sz="19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4.	</a:t>
            </a:r>
            <a:r>
              <a:rPr lang="ru-RU" sz="19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Освітня</a:t>
            </a:r>
            <a:r>
              <a:rPr lang="ru-RU" sz="19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ru-RU" sz="19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галузь</a:t>
            </a:r>
            <a:r>
              <a:rPr lang="ru-RU" sz="19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«Математика»</a:t>
            </a:r>
            <a:endParaRPr sz="1900" dirty="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342858" indent="-342858">
              <a:buClr>
                <a:schemeClr val="dk1"/>
              </a:buClr>
              <a:buSzPts val="1900"/>
              <a:buFont typeface="Verdana"/>
              <a:buAutoNum type="arabicPeriod" startAt="5"/>
            </a:pPr>
            <a:r>
              <a:rPr lang="ru-RU" sz="19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Освітня</a:t>
            </a:r>
            <a:r>
              <a:rPr lang="ru-RU" sz="19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ru-RU" sz="19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галузь</a:t>
            </a:r>
            <a:r>
              <a:rPr lang="ru-RU" sz="19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endParaRPr sz="1900" dirty="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r>
              <a:rPr lang="ru-RU" sz="19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    «</a:t>
            </a:r>
            <a:r>
              <a:rPr lang="ru-RU" sz="19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Природознавство</a:t>
            </a:r>
            <a:r>
              <a:rPr lang="ru-RU" sz="19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»</a:t>
            </a:r>
            <a:endParaRPr sz="1900" dirty="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r>
              <a:rPr lang="ru-RU" sz="19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6.	</a:t>
            </a:r>
            <a:r>
              <a:rPr lang="ru-RU" sz="19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Освітня</a:t>
            </a:r>
            <a:r>
              <a:rPr lang="ru-RU" sz="19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ru-RU" sz="19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галузь</a:t>
            </a:r>
            <a:r>
              <a:rPr lang="ru-RU" sz="19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«</a:t>
            </a:r>
            <a:r>
              <a:rPr lang="ru-RU" sz="19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Технології</a:t>
            </a:r>
            <a:r>
              <a:rPr lang="ru-RU" sz="19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»</a:t>
            </a:r>
            <a:endParaRPr sz="1900" dirty="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342858" indent="-342858">
              <a:buClr>
                <a:schemeClr val="dk1"/>
              </a:buClr>
              <a:buSzPts val="1900"/>
              <a:buFont typeface="Verdana"/>
              <a:buAutoNum type="arabicPeriod" startAt="7"/>
            </a:pPr>
            <a:r>
              <a:rPr lang="ru-RU" sz="19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Освітня</a:t>
            </a:r>
            <a:r>
              <a:rPr lang="ru-RU" sz="19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ru-RU" sz="19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галузь</a:t>
            </a:r>
            <a:r>
              <a:rPr lang="ru-RU" sz="19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«</a:t>
            </a:r>
            <a:r>
              <a:rPr lang="ru-RU" sz="19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Здоров’я</a:t>
            </a:r>
            <a:r>
              <a:rPr lang="ru-RU" sz="19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і </a:t>
            </a:r>
            <a:r>
              <a:rPr lang="ru-RU" sz="19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фізична</a:t>
            </a:r>
            <a:r>
              <a:rPr lang="ru-RU" sz="19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культура»</a:t>
            </a:r>
            <a:endParaRPr sz="1900" dirty="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endParaRPr sz="1900" dirty="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" name="Google Shape;468;p17"/>
          <p:cNvSpPr/>
          <p:nvPr/>
        </p:nvSpPr>
        <p:spPr>
          <a:xfrm>
            <a:off x="1909020" y="411965"/>
            <a:ext cx="8673127" cy="5847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pPr algn="ctr"/>
            <a:r>
              <a:rPr lang="ru-RU" sz="3200" b="1">
                <a:solidFill>
                  <a:srgbClr val="354E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ПОРІВНЯННЯ ДЕРЖАВНИХ СТАНДАРТІВ</a:t>
            </a:r>
            <a:endParaRPr/>
          </a:p>
        </p:txBody>
      </p:sp>
      <p:pic>
        <p:nvPicPr>
          <p:cNvPr id="469" name="Google Shape;469;p1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654282" y="1348107"/>
            <a:ext cx="7434943" cy="4108784"/>
          </a:xfrm>
          <a:prstGeom prst="rect">
            <a:avLst/>
          </a:prstGeom>
          <a:noFill/>
          <a:ln>
            <a:noFill/>
          </a:ln>
        </p:spPr>
      </p:pic>
      <p:sp>
        <p:nvSpPr>
          <p:cNvPr id="470" name="Google Shape;470;p17"/>
          <p:cNvSpPr/>
          <p:nvPr/>
        </p:nvSpPr>
        <p:spPr>
          <a:xfrm>
            <a:off x="7" y="1154596"/>
            <a:ext cx="4848727" cy="53245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r>
              <a:rPr lang="ru-RU" sz="2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До </a:t>
            </a:r>
            <a:r>
              <a:rPr lang="ru-RU" sz="2000" b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ключових компетентностей належить </a:t>
            </a:r>
            <a:r>
              <a:rPr lang="ru-RU" sz="2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уміння вчитися, спілкуватися державною, рідною та іноземними мовами, математична і базові компетентності в галузі природознавства і техніки, інформаційно-комунікаційна, соціальна, громадянська, загальнокультурна, підприємницька і здоров’язбережувальна компетентності, а </a:t>
            </a:r>
            <a:r>
              <a:rPr lang="ru-RU" sz="2000" b="1" i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до предметних (галузевих) </a:t>
            </a:r>
            <a:r>
              <a:rPr lang="ru-RU" sz="2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- комунікативна, літературна, мистецька, міжпредметна естетична, природничо-наукова і математична, проектно-технологічна та інформаційно-комунікаційна, суспільствознавча, історична і здоров’язбережувальна компетентності.</a:t>
            </a:r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5" name="Google Shape;475;p18"/>
          <p:cNvSpPr/>
          <p:nvPr/>
        </p:nvSpPr>
        <p:spPr>
          <a:xfrm>
            <a:off x="1909020" y="411965"/>
            <a:ext cx="8673127" cy="5847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pPr algn="ctr"/>
            <a:r>
              <a:rPr lang="ru-RU" sz="3200" b="1">
                <a:solidFill>
                  <a:srgbClr val="354E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ПОРІВНЯННЯ ДЕРЖАВНИХ СТАНДАРТІВ</a:t>
            </a:r>
            <a:endParaRPr/>
          </a:p>
        </p:txBody>
      </p:sp>
      <p:pic>
        <p:nvPicPr>
          <p:cNvPr id="476" name="Google Shape;476;p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656085" y="1335508"/>
            <a:ext cx="7429635" cy="5161547"/>
          </a:xfrm>
          <a:prstGeom prst="rect">
            <a:avLst/>
          </a:prstGeom>
          <a:noFill/>
          <a:ln>
            <a:noFill/>
          </a:ln>
        </p:spPr>
      </p:pic>
      <p:sp>
        <p:nvSpPr>
          <p:cNvPr id="477" name="Google Shape;477;p18"/>
          <p:cNvSpPr/>
          <p:nvPr/>
        </p:nvSpPr>
        <p:spPr>
          <a:xfrm>
            <a:off x="44119" y="917916"/>
            <a:ext cx="4888831" cy="56476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r>
              <a:rPr lang="ru-RU" sz="1900" b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 метою увиразнення ключових компетентностей уведено поняття наскрізних ліній: </a:t>
            </a:r>
            <a:endParaRPr sz="1900" b="1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r>
              <a:rPr lang="ru-RU" sz="1900" b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 «</a:t>
            </a:r>
            <a:r>
              <a:rPr lang="ru-RU" sz="1900" b="1" u="sng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4">
                  <a:extLst>
                    <a:ext uri="{A12FA001-AC4F-418D-AE19-62706E023703}">
                      <ahyp:hlinkClr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val="tx"/>
                    </a:ext>
                  </a:extLst>
                </a:hlinkClick>
              </a:rPr>
              <a:t>Екологічна безпека і сталий розвиток</a:t>
            </a:r>
            <a:r>
              <a:rPr lang="ru-RU" sz="1900" b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» </a:t>
            </a:r>
            <a:endParaRPr sz="1900" b="1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r>
              <a:rPr lang="ru-RU" sz="1900" b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(НЛ-1) </a:t>
            </a:r>
            <a:endParaRPr sz="1900" b="1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r>
              <a:rPr lang="ru-RU" sz="1900" b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 </a:t>
            </a:r>
            <a:r>
              <a:rPr lang="ru-RU" sz="1900" b="1" u="sng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5">
                  <a:extLst>
                    <a:ext uri="{A12FA001-AC4F-418D-AE19-62706E023703}">
                      <ahyp:hlinkClr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val="tx"/>
                    </a:ext>
                  </a:extLst>
                </a:hlinkClick>
              </a:rPr>
              <a:t>«Громадянська відповідальність»</a:t>
            </a:r>
            <a:r>
              <a:rPr lang="ru-RU" sz="1900" b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 </a:t>
            </a:r>
            <a:r>
              <a:rPr lang="ru-RU" sz="1900" b="1" u="sng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6">
                  <a:extLst>
                    <a:ext uri="{A12FA001-AC4F-418D-AE19-62706E023703}">
                      <ahyp:hlinkClr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val="tx"/>
                    </a:ext>
                  </a:extLst>
                </a:hlinkClick>
              </a:rPr>
              <a:t>(НЛ-2)</a:t>
            </a:r>
            <a:r>
              <a:rPr lang="ru-RU" sz="1900" b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 </a:t>
            </a:r>
            <a:endParaRPr sz="1900" b="1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r>
              <a:rPr lang="ru-RU" sz="1900" b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 «</a:t>
            </a:r>
            <a:r>
              <a:rPr lang="ru-RU" sz="1900" b="1" u="sng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7">
                  <a:extLst>
                    <a:ext uri="{A12FA001-AC4F-418D-AE19-62706E023703}">
                      <ahyp:hlinkClr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val="tx"/>
                    </a:ext>
                  </a:extLst>
                </a:hlinkClick>
              </a:rPr>
              <a:t>Здоров’я і безпека</a:t>
            </a:r>
            <a:r>
              <a:rPr lang="ru-RU" sz="1900" b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» (НЛ-3)</a:t>
            </a:r>
            <a:endParaRPr/>
          </a:p>
          <a:p>
            <a:r>
              <a:rPr lang="ru-RU" sz="1900" b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«</a:t>
            </a:r>
            <a:r>
              <a:rPr lang="ru-RU" sz="1900" b="1" u="sng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8">
                  <a:extLst>
                    <a:ext uri="{A12FA001-AC4F-418D-AE19-62706E023703}">
                      <ahyp:hlinkClr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val="tx"/>
                    </a:ext>
                  </a:extLst>
                </a:hlinkClick>
              </a:rPr>
              <a:t>Підприємливість</a:t>
            </a:r>
            <a:r>
              <a:rPr lang="ru-RU" sz="1900" b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 і </a:t>
            </a:r>
            <a:r>
              <a:rPr lang="ru-RU" sz="1900" b="1" u="sng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9">
                  <a:extLst>
                    <a:ext uri="{A12FA001-AC4F-418D-AE19-62706E023703}">
                      <ahyp:hlinkClr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val="tx"/>
                    </a:ext>
                  </a:extLst>
                </a:hlinkClick>
              </a:rPr>
              <a:t>фінансова грамотність</a:t>
            </a:r>
            <a:r>
              <a:rPr lang="ru-RU" sz="1900" b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» (НЛ-4) </a:t>
            </a:r>
            <a:endParaRPr sz="1900" b="1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r>
              <a:rPr lang="ru-RU" sz="1900" b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Наскрізні змістові лінії спільні для всіх шкільних предметів, є засобом інтегрування навчального змісту, вони корелюються з окремими ключовими компетентностями. Упровадження наскрізних змістових ліній у навчальний предмет передбачає розв’язування завдань реального змісту, виконання міжпредметних навчальних проектів, роботу з різними джерелами інформації.</a:t>
            </a:r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" name="Google Shape;482;p19"/>
          <p:cNvSpPr/>
          <p:nvPr/>
        </p:nvSpPr>
        <p:spPr>
          <a:xfrm>
            <a:off x="120323" y="362311"/>
            <a:ext cx="11911263" cy="1200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pPr algn="ctr"/>
            <a:r>
              <a:rPr lang="ru-RU" sz="2400" b="1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БАЗОВИЙ НАВЧАЛЬНИЙ ПЛАН БАЗОВОЇ СЕРЕДНЬОЇ ОСВІТИ</a:t>
            </a:r>
            <a:endParaRPr sz="2400" b="1" dirty="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algn="ctr"/>
            <a:r>
              <a:rPr lang="ru-RU" sz="2400" b="1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Базовий</a:t>
            </a:r>
            <a:r>
              <a:rPr lang="ru-RU" sz="2400" b="1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ru-RU" sz="2400" b="1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навчальний</a:t>
            </a:r>
            <a:r>
              <a:rPr lang="ru-RU" sz="2400" b="1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план </a:t>
            </a:r>
            <a:r>
              <a:rPr lang="ru-RU" sz="2400" b="1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закладів</a:t>
            </a:r>
            <a:r>
              <a:rPr lang="ru-RU" sz="2400" b="1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ru-RU" sz="2400" b="1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загальної</a:t>
            </a:r>
            <a:r>
              <a:rPr lang="ru-RU" sz="2400" b="1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ru-RU" sz="2400" b="1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середньої</a:t>
            </a:r>
            <a:r>
              <a:rPr lang="ru-RU" sz="2400" b="1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ru-RU" sz="2400" b="1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освіти</a:t>
            </a:r>
            <a:r>
              <a:rPr lang="ru-RU" sz="2400" b="1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для </a:t>
            </a:r>
            <a:r>
              <a:rPr lang="ru-RU" sz="2400" b="1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класів</a:t>
            </a:r>
            <a:r>
              <a:rPr lang="ru-RU" sz="2400" b="1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(</a:t>
            </a:r>
            <a:r>
              <a:rPr lang="ru-RU" sz="2400" b="1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груп</a:t>
            </a:r>
            <a:r>
              <a:rPr lang="ru-RU" sz="2400" b="1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) з </a:t>
            </a:r>
            <a:r>
              <a:rPr lang="ru-RU" sz="2400" b="1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українською</a:t>
            </a:r>
            <a:r>
              <a:rPr lang="ru-RU" sz="2400" b="1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ru-RU" sz="2400" b="1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мовою</a:t>
            </a:r>
            <a:r>
              <a:rPr lang="ru-RU" sz="2400" b="1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ru-RU" sz="2400" b="1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навчання</a:t>
            </a:r>
            <a:endParaRPr sz="2400" b="1" dirty="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graphicFrame>
        <p:nvGraphicFramePr>
          <p:cNvPr id="483" name="Google Shape;483;p19"/>
          <p:cNvGraphicFramePr/>
          <p:nvPr>
            <p:extLst>
              <p:ext uri="{D42A27DB-BD31-4B8C-83A1-F6EECF244321}">
                <p14:modId xmlns:p14="http://schemas.microsoft.com/office/powerpoint/2010/main" val="1588128544"/>
              </p:ext>
            </p:extLst>
          </p:nvPr>
        </p:nvGraphicFramePr>
        <p:xfrm>
          <a:off x="460157" y="1723624"/>
          <a:ext cx="10972751" cy="3822499"/>
        </p:xfrm>
        <a:graphic>
          <a:graphicData uri="http://schemas.openxmlformats.org/drawingml/2006/table">
            <a:tbl>
              <a:tblPr firstRow="1" firstCol="1" bandRow="1">
                <a:noFill/>
                <a:tableStyleId>{60E51347-BB43-467E-8256-998BD676B4A4}</a:tableStyleId>
              </a:tblPr>
              <a:tblGrid>
                <a:gridCol w="1011700"/>
                <a:gridCol w="1011700"/>
                <a:gridCol w="963400"/>
                <a:gridCol w="1086300"/>
                <a:gridCol w="1086300"/>
                <a:gridCol w="963400"/>
                <a:gridCol w="1086300"/>
                <a:gridCol w="1086300"/>
                <a:gridCol w="963400"/>
                <a:gridCol w="1086300"/>
                <a:gridCol w="627651"/>
              </a:tblGrid>
              <a:tr h="188251">
                <a:tc rowSpan="3" gridSpan="2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Назва освітньої галузі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5175" marR="65175" marT="0" marB="0" anchor="ctr"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9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Кількість годин на рік*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5175" marR="65175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8251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5—6 класи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5175" marR="65175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7—9 класи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5175" marR="65175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разом (5—9 класи)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5175" marR="65175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48651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рекомендо-вана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5175" marR="651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мінімальна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5175" marR="651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максимальна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5175" marR="651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рекомендо-вана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5175" marR="651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мінімальна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5175" marR="651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максимальна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5175" marR="651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рекомендо-вана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5175" marR="651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мінімальна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5175" marR="651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максимальна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5175" marR="65175" marT="0" marB="0" anchor="ctr"/>
                </a:tc>
              </a:tr>
              <a:tr h="365760">
                <a:tc gridSpan="2"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Мовно-літературна**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5175" marR="65175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770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5175" marR="65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700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5175" marR="65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910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5175" marR="65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1050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5175" marR="65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875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5175" marR="65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1260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5175" marR="65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1820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5175" marR="65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1575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5175" marR="65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2170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5175" marR="65175" marT="0" marB="0"/>
                </a:tc>
              </a:tr>
              <a:tr h="188251">
                <a:tc gridSpan="2"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Математична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5175" marR="65175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350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5175" marR="65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280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5175" marR="65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420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5175" marR="65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525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5175" marR="65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420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5175" marR="65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700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5175" marR="65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875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5175" marR="65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700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5175" marR="65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1120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5175" marR="65175" marT="0" marB="0"/>
                </a:tc>
              </a:tr>
              <a:tr h="487680">
                <a:tc gridSpan="2"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b="1" u="none" strike="noStrike" cap="none">
                          <a:solidFill>
                            <a:srgbClr val="C00000"/>
                          </a:solidFill>
                        </a:rPr>
                        <a:t>Природнича</a:t>
                      </a:r>
                      <a:endParaRPr sz="1600" b="1" u="none" strike="noStrike" cap="none">
                        <a:solidFill>
                          <a:srgbClr val="C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5175" marR="65175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b="1" u="none" strike="noStrike" cap="none">
                          <a:solidFill>
                            <a:srgbClr val="C00000"/>
                          </a:solidFill>
                        </a:rPr>
                        <a:t>210</a:t>
                      </a:r>
                      <a:endParaRPr sz="1600" b="1" u="none" strike="noStrike" cap="none">
                        <a:solidFill>
                          <a:srgbClr val="C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5175" marR="65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b="1" u="none" strike="noStrike" cap="none">
                          <a:solidFill>
                            <a:srgbClr val="C00000"/>
                          </a:solidFill>
                        </a:rPr>
                        <a:t>122,5</a:t>
                      </a:r>
                      <a:endParaRPr sz="1600" b="1" u="none" strike="noStrike" cap="none">
                        <a:solidFill>
                          <a:srgbClr val="C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5175" marR="65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b="1" u="none" strike="noStrike" cap="none">
                          <a:solidFill>
                            <a:srgbClr val="C00000"/>
                          </a:solidFill>
                        </a:rPr>
                        <a:t>280</a:t>
                      </a:r>
                      <a:endParaRPr sz="1600" b="1" u="none" strike="noStrike" cap="none">
                        <a:solidFill>
                          <a:srgbClr val="C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5175" marR="65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b="1" u="none" strike="noStrike" cap="none">
                          <a:solidFill>
                            <a:srgbClr val="C00000"/>
                          </a:solidFill>
                        </a:rPr>
                        <a:t>910</a:t>
                      </a:r>
                      <a:endParaRPr sz="1600" b="1" u="none" strike="noStrike" cap="none">
                        <a:solidFill>
                          <a:srgbClr val="C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5175" marR="65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b="1" u="none" strike="noStrike" cap="none">
                          <a:solidFill>
                            <a:srgbClr val="C00000"/>
                          </a:solidFill>
                        </a:rPr>
                        <a:t>805</a:t>
                      </a:r>
                      <a:endParaRPr sz="1600" b="1" u="none" strike="noStrike" cap="none">
                        <a:solidFill>
                          <a:srgbClr val="C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5175" marR="65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b="1" u="none" strike="noStrike" cap="none">
                          <a:solidFill>
                            <a:srgbClr val="C00000"/>
                          </a:solidFill>
                        </a:rPr>
                        <a:t>1050</a:t>
                      </a:r>
                      <a:endParaRPr sz="1600" b="1" u="none" strike="noStrike" cap="none">
                        <a:solidFill>
                          <a:srgbClr val="C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5175" marR="65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b="1" u="none" strike="noStrike" cap="none">
                          <a:solidFill>
                            <a:srgbClr val="C00000"/>
                          </a:solidFill>
                        </a:rPr>
                        <a:t>1120</a:t>
                      </a:r>
                      <a:endParaRPr sz="1600" b="1" u="none" strike="noStrike" cap="none">
                        <a:solidFill>
                          <a:srgbClr val="C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5175" marR="65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b="1" u="none" strike="noStrike" cap="none">
                          <a:solidFill>
                            <a:srgbClr val="C00000"/>
                          </a:solidFill>
                        </a:rPr>
                        <a:t>927,5</a:t>
                      </a:r>
                      <a:endParaRPr sz="1600" b="1" u="none" strike="noStrike" cap="none">
                        <a:solidFill>
                          <a:srgbClr val="C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5175" marR="65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b="1" u="none" strike="noStrike" cap="none">
                          <a:solidFill>
                            <a:srgbClr val="C00000"/>
                          </a:solidFill>
                        </a:rPr>
                        <a:t>1330</a:t>
                      </a:r>
                      <a:endParaRPr sz="1600" b="1" u="none" strike="noStrike" cap="none">
                        <a:solidFill>
                          <a:srgbClr val="C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5175" marR="65175" marT="0" marB="0"/>
                </a:tc>
              </a:tr>
              <a:tr h="548640">
                <a:tc gridSpan="2"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Соціальна і здоров’язбережувальна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5175" marR="65175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105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5175" marR="65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70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5175" marR="65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210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5175" marR="65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157,5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5175" marR="65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105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5175" marR="65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315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5175" marR="65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262,5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5175" marR="65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175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5175" marR="65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525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5175" marR="65175" marT="0" marB="0"/>
                </a:tc>
              </a:tr>
              <a:tr h="365760">
                <a:tc gridSpan="2"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Громадянська та історична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5175" marR="65175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122,5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5175" marR="65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87,5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5175" marR="65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175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5175" marR="65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245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5175" marR="65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192,5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5175" marR="65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315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5175" marR="65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367,5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5175" marR="65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280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5175" marR="65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490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5175" marR="65175" marT="0" marB="0"/>
                </a:tc>
              </a:tr>
              <a:tr h="188251">
                <a:tc gridSpan="2"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Технологічна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5175" marR="65175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140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5175" marR="65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70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5175" marR="65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210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5175" marR="65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105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5175" marR="65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105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5175" marR="65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210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5175" marR="65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245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5175" marR="65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175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5175" marR="65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420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5175" marR="65175" marT="0" marB="0"/>
                </a:tc>
              </a:tr>
              <a:tr h="188251">
                <a:tc gridSpan="2"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Інформатична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5175" marR="65175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105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5175" marR="65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70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5175" marR="65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140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5175" marR="65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192,5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5175" marR="65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140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5175" marR="65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280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5175" marR="65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297,5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5175" marR="65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210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5175" marR="65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420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5175" marR="65175" marT="0" marB="0"/>
                </a:tc>
              </a:tr>
              <a:tr h="188251">
                <a:tc gridSpan="2"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Мистецька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5175" marR="65175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140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5175" marR="65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70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5175" marR="65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210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5175" marR="65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140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5175" marR="65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105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5175" marR="65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245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5175" marR="65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280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5175" marR="65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175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5175" marR="65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455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5175" marR="65175" marT="0" marB="0"/>
                </a:tc>
              </a:tr>
              <a:tr h="188251">
                <a:tc gridSpan="2"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Фізична культура***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5175" marR="65175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210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5175" marR="65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 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5175" marR="65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 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5175" marR="65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315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5175" marR="65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 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5175" marR="65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 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5175" marR="65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525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5175" marR="65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 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5175" marR="65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 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5175" marR="65175" marT="0" marB="0"/>
                </a:tc>
              </a:tr>
              <a:tr h="188251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Усього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5175" marR="65175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 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5175" marR="65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2152,5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5175" marR="65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 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5175" marR="65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 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5175" marR="65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3640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5175" marR="65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 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5175" marR="65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 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5175" marR="65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5792,5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5175" marR="65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 </a:t>
                      </a:r>
                      <a:endParaRPr sz="12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5175" marR="65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 dirty="0"/>
                        <a:t> </a:t>
                      </a:r>
                      <a:endParaRPr sz="12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5175" marR="65175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8" name="Google Shape;488;p20"/>
          <p:cNvGraphicFramePr/>
          <p:nvPr>
            <p:extLst>
              <p:ext uri="{D42A27DB-BD31-4B8C-83A1-F6EECF244321}">
                <p14:modId xmlns:p14="http://schemas.microsoft.com/office/powerpoint/2010/main" val="673155731"/>
              </p:ext>
            </p:extLst>
          </p:nvPr>
        </p:nvGraphicFramePr>
        <p:xfrm>
          <a:off x="336205" y="1279670"/>
          <a:ext cx="11297650" cy="4889750"/>
        </p:xfrm>
        <a:graphic>
          <a:graphicData uri="http://schemas.openxmlformats.org/drawingml/2006/table">
            <a:tbl>
              <a:tblPr>
                <a:noFill/>
                <a:tableStyleId>{60E51347-BB43-467E-8256-998BD676B4A4}</a:tableStyleId>
              </a:tblPr>
              <a:tblGrid>
                <a:gridCol w="2937400"/>
                <a:gridCol w="1016800"/>
                <a:gridCol w="903800"/>
                <a:gridCol w="1016800"/>
                <a:gridCol w="1016800"/>
                <a:gridCol w="903800"/>
                <a:gridCol w="903800"/>
                <a:gridCol w="903800"/>
                <a:gridCol w="1129775"/>
                <a:gridCol w="564875"/>
              </a:tblGrid>
              <a:tr h="358300">
                <a:tc rowSpan="3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 dirty="0" err="1"/>
                        <a:t>Найменування</a:t>
                      </a:r>
                      <a:r>
                        <a:rPr lang="ru-RU" sz="1200" u="none" strike="noStrike" cap="none" dirty="0"/>
                        <a:t> </a:t>
                      </a:r>
                      <a:r>
                        <a:rPr lang="ru-RU" sz="1200" u="none" strike="noStrike" cap="none" dirty="0" err="1"/>
                        <a:t>освітньої</a:t>
                      </a:r>
                      <a:r>
                        <a:rPr lang="ru-RU" sz="1200" u="none" strike="noStrike" cap="none" dirty="0"/>
                        <a:t> </a:t>
                      </a:r>
                      <a:r>
                        <a:rPr lang="ru-RU" sz="1200" u="none" strike="noStrike" cap="none" dirty="0" err="1"/>
                        <a:t>галузі</a:t>
                      </a:r>
                      <a:endParaRPr sz="1200" u="none" strike="noStrike" cap="none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00" marR="38100" marT="38100" marB="38100"/>
                </a:tc>
                <a:tc gridSpan="9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Загальна кількість годин</a:t>
                      </a: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00" marR="38100" marT="38100" marB="3810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112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II ступінь </a:t>
                      </a:r>
                      <a:br>
                        <a:rPr lang="ru-RU" sz="1200" u="none" strike="noStrike" cap="none"/>
                      </a:br>
                      <a:r>
                        <a:rPr lang="ru-RU" sz="1200" u="none" strike="noStrike" cap="none"/>
                        <a:t>(5 - 9 класи)</a:t>
                      </a: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00" marR="38100" marT="38100" marB="3810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III ступінь </a:t>
                      </a:r>
                      <a:br>
                        <a:rPr lang="ru-RU" sz="1200" u="none" strike="noStrike" cap="none"/>
                      </a:br>
                      <a:r>
                        <a:rPr lang="ru-RU" sz="1200" u="none" strike="noStrike" cap="none"/>
                        <a:t>(10 - 11 класи)</a:t>
                      </a: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00" marR="38100" marT="38100" marB="3810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Разом II і III ступені </a:t>
                      </a:r>
                      <a:br>
                        <a:rPr lang="ru-RU" sz="1200" u="none" strike="noStrike" cap="none"/>
                      </a:br>
                      <a:r>
                        <a:rPr lang="ru-RU" sz="1200" u="none" strike="noStrike" cap="none"/>
                        <a:t>(5 - 11 класи)</a:t>
                      </a: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00" marR="38100" marT="38100" marB="3810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112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на тиждень</a:t>
                      </a: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00" marR="38100" marT="38100" marB="3810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на рік</a:t>
                      </a: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00" marR="38100" marT="38100" marB="3810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відсотків</a:t>
                      </a: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00" marR="38100" marT="38100" marB="3810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на тиждень</a:t>
                      </a: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00" marR="38100" marT="38100" marB="3810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на рік</a:t>
                      </a: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00" marR="38100" marT="38100" marB="3810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відсотків</a:t>
                      </a: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00" marR="38100" marT="38100" marB="3810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на тиждень</a:t>
                      </a: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00" marR="38100" marT="38100" marB="3810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на рік</a:t>
                      </a: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00" marR="38100" marT="38100" marB="3810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відсотків</a:t>
                      </a: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00" marR="38100" marT="38100" marB="38100"/>
                </a:tc>
              </a:tr>
              <a:tr h="358300">
                <a:tc gridSpan="10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Інваріантна складова</a:t>
                      </a:r>
                      <a:endParaRPr sz="12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00" marR="38100" marT="38100" marB="3810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83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u="none" strike="noStrike" cap="none"/>
                        <a:t>1. Мови і літератури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00" marR="38100" marT="38100" marB="3810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45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00" marR="38100" marT="38100" marB="3810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1575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00" marR="38100" marT="38100" marB="3810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dirty="0"/>
                        <a:t>27</a:t>
                      </a:r>
                      <a:endParaRPr sz="12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00" marR="38100" marT="38100" marB="3810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12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00" marR="38100" marT="38100" marB="3810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420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00" marR="38100" marT="38100" marB="3810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15,8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00" marR="38100" marT="38100" marB="3810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57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00" marR="38100" marT="38100" marB="3810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1995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00" marR="38100" marT="38100" marB="3810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23,4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00" marR="38100" marT="38100" marB="38100"/>
                </a:tc>
              </a:tr>
              <a:tr h="3583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2. Суспільствознавство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00" marR="38100" marT="38100" marB="3810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10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00" marR="38100" marT="38100" marB="3810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350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00" marR="38100" marT="38100" marB="3810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6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00" marR="38100" marT="38100" marB="3810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6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00" marR="38100" marT="38100" marB="3810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210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00" marR="38100" marT="38100" marB="3810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7,9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00" marR="38100" marT="38100" marB="3810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16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00" marR="38100" marT="38100" marB="3810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560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00" marR="38100" marT="38100" marB="3810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6,5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00" marR="38100" marT="38100" marB="38100"/>
                </a:tc>
              </a:tr>
              <a:tr h="3583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3. Мистецтво*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00" marR="38100" marT="38100" marB="3810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8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00" marR="38100" marT="38100" marB="3810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280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00" marR="38100" marT="38100" marB="3810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4,7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00" marR="38100" marT="38100" marB="3810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 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00" marR="38100" marT="38100" marB="3810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 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00" marR="38100" marT="38100" marB="3810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 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00" marR="38100" marT="38100" marB="3810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8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00" marR="38100" marT="38100" marB="3810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280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00" marR="38100" marT="38100" marB="3810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3,3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00" marR="38100" marT="38100" marB="38100"/>
                </a:tc>
              </a:tr>
              <a:tr h="3583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4. Математика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00" marR="38100" marT="38100" marB="3810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20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00" marR="38100" marT="38100" marB="3810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700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00" marR="38100" marT="38100" marB="3810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12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00" marR="38100" marT="38100" marB="3810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6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00" marR="38100" marT="38100" marB="3810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210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00" marR="38100" marT="38100" marB="3810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7,9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00" marR="38100" marT="38100" marB="3810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26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00" marR="38100" marT="38100" marB="3810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910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00" marR="38100" marT="38100" marB="3810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10,7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00" marR="38100" marT="38100" marB="38100"/>
                </a:tc>
              </a:tr>
              <a:tr h="4426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solidFill>
                            <a:srgbClr val="FF0000"/>
                          </a:solidFill>
                        </a:rPr>
                        <a:t>5. Природознавство</a:t>
                      </a:r>
                      <a:endParaRPr sz="1600">
                        <a:solidFill>
                          <a:srgbClr val="FF0000"/>
                        </a:solidFill>
                      </a:endParaRPr>
                    </a:p>
                  </a:txBody>
                  <a:tcPr marL="38100" marR="38100" marT="38100" marB="3810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solidFill>
                            <a:srgbClr val="FF0000"/>
                          </a:solidFill>
                        </a:rPr>
                        <a:t>30</a:t>
                      </a:r>
                      <a:endParaRPr sz="1600">
                        <a:solidFill>
                          <a:srgbClr val="FF0000"/>
                        </a:solidFill>
                      </a:endParaRPr>
                    </a:p>
                  </a:txBody>
                  <a:tcPr marL="38100" marR="38100" marT="38100" marB="3810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solidFill>
                            <a:srgbClr val="FF0000"/>
                          </a:solidFill>
                        </a:rPr>
                        <a:t>1050</a:t>
                      </a:r>
                      <a:endParaRPr sz="1600">
                        <a:solidFill>
                          <a:srgbClr val="FF0000"/>
                        </a:solidFill>
                      </a:endParaRPr>
                    </a:p>
                  </a:txBody>
                  <a:tcPr marL="38100" marR="38100" marT="38100" marB="3810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solidFill>
                            <a:srgbClr val="FF0000"/>
                          </a:solidFill>
                        </a:rPr>
                        <a:t>18</a:t>
                      </a:r>
                      <a:endParaRPr sz="1600">
                        <a:solidFill>
                          <a:srgbClr val="FF0000"/>
                        </a:solidFill>
                      </a:endParaRPr>
                    </a:p>
                  </a:txBody>
                  <a:tcPr marL="38100" marR="38100" marT="38100" marB="3810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solidFill>
                            <a:srgbClr val="FF0000"/>
                          </a:solidFill>
                        </a:rPr>
                        <a:t>6</a:t>
                      </a:r>
                      <a:endParaRPr sz="1600">
                        <a:solidFill>
                          <a:srgbClr val="FF0000"/>
                        </a:solidFill>
                      </a:endParaRPr>
                    </a:p>
                  </a:txBody>
                  <a:tcPr marL="38100" marR="38100" marT="38100" marB="3810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solidFill>
                            <a:srgbClr val="FF0000"/>
                          </a:solidFill>
                        </a:rPr>
                        <a:t>210</a:t>
                      </a:r>
                      <a:endParaRPr sz="1600">
                        <a:solidFill>
                          <a:srgbClr val="FF0000"/>
                        </a:solidFill>
                      </a:endParaRPr>
                    </a:p>
                  </a:txBody>
                  <a:tcPr marL="38100" marR="38100" marT="38100" marB="3810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solidFill>
                            <a:srgbClr val="FF0000"/>
                          </a:solidFill>
                        </a:rPr>
                        <a:t>7,9</a:t>
                      </a:r>
                      <a:endParaRPr sz="1600">
                        <a:solidFill>
                          <a:srgbClr val="FF0000"/>
                        </a:solidFill>
                      </a:endParaRPr>
                    </a:p>
                  </a:txBody>
                  <a:tcPr marL="38100" marR="38100" marT="38100" marB="3810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solidFill>
                            <a:srgbClr val="FF0000"/>
                          </a:solidFill>
                        </a:rPr>
                        <a:t>36</a:t>
                      </a:r>
                      <a:endParaRPr sz="1600">
                        <a:solidFill>
                          <a:srgbClr val="FF0000"/>
                        </a:solidFill>
                      </a:endParaRPr>
                    </a:p>
                  </a:txBody>
                  <a:tcPr marL="38100" marR="38100" marT="38100" marB="3810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solidFill>
                            <a:srgbClr val="FF0000"/>
                          </a:solidFill>
                        </a:rPr>
                        <a:t>1260</a:t>
                      </a:r>
                      <a:endParaRPr sz="1600">
                        <a:solidFill>
                          <a:srgbClr val="FF0000"/>
                        </a:solidFill>
                      </a:endParaRPr>
                    </a:p>
                  </a:txBody>
                  <a:tcPr marL="38100" marR="38100" marT="38100" marB="3810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solidFill>
                            <a:srgbClr val="FF0000"/>
                          </a:solidFill>
                        </a:rPr>
                        <a:t>14,8</a:t>
                      </a:r>
                      <a:endParaRPr sz="1600">
                        <a:solidFill>
                          <a:srgbClr val="FF0000"/>
                        </a:solidFill>
                      </a:endParaRPr>
                    </a:p>
                  </a:txBody>
                  <a:tcPr marL="38100" marR="38100" marT="38100" marB="38100"/>
                </a:tc>
              </a:tr>
              <a:tr h="3583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6. Технології*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00" marR="38100" marT="38100" marB="3810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14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00" marR="38100" marT="38100" marB="3810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490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00" marR="38100" marT="38100" marB="3810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8,3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00" marR="38100" marT="38100" marB="3810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 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00" marR="38100" marT="38100" marB="3810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 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00" marR="38100" marT="38100" marB="3810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 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00" marR="38100" marT="38100" marB="3810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14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00" marR="38100" marT="38100" marB="3810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490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00" marR="38100" marT="38100" marB="3810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5,7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00" marR="38100" marT="38100" marB="38100"/>
                </a:tc>
              </a:tr>
              <a:tr h="3583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7. Здоров'я і фізична культура**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00" marR="38100" marT="38100" marB="3810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20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00" marR="38100" marT="38100" marB="3810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700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00" marR="38100" marT="38100" marB="3810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12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00" marR="38100" marT="38100" marB="3810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6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00" marR="38100" marT="38100" marB="3810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210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00" marR="38100" marT="38100" marB="3810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7,9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00" marR="38100" marT="38100" marB="3810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26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00" marR="38100" marT="38100" marB="3810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910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00" marR="38100" marT="38100" marB="3810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10,7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00" marR="38100" marT="38100" marB="38100"/>
                </a:tc>
              </a:tr>
              <a:tr h="3583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Разом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00" marR="38100" marT="38100" marB="3810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147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00" marR="38100" marT="38100" marB="3810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5145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00" marR="38100" marT="38100" marB="3810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88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00" marR="38100" marT="38100" marB="3810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36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00" marR="38100" marT="38100" marB="3810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1260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00" marR="38100" marT="38100" marB="3810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47,4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00" marR="38100" marT="38100" marB="3810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183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00" marR="38100" marT="38100" marB="3810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/>
                        <a:t>6405</a:t>
                      </a:r>
                      <a:endParaRPr sz="12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00" marR="38100" marT="38100" marB="3810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dirty="0"/>
                        <a:t>75</a:t>
                      </a:r>
                      <a:endParaRPr sz="12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00" marR="38100" marT="38100" marB="38100"/>
                </a:tc>
              </a:tr>
            </a:tbl>
          </a:graphicData>
        </a:graphic>
      </p:graphicFrame>
      <p:sp>
        <p:nvSpPr>
          <p:cNvPr id="489" name="Google Shape;489;p20"/>
          <p:cNvSpPr/>
          <p:nvPr/>
        </p:nvSpPr>
        <p:spPr>
          <a:xfrm>
            <a:off x="1256994" y="202457"/>
            <a:ext cx="9934691" cy="10772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ctr" anchorCtr="0">
            <a:spAutoFit/>
          </a:bodyPr>
          <a:lstStyle/>
          <a:p>
            <a:pPr algn="ctr"/>
            <a:r>
              <a:rPr lang="ru-RU" sz="3200" b="1" dirty="0">
                <a:solidFill>
                  <a:srgbClr val="354E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БАЗОВИЙ НАВЧАЛЬНИЙ ПЛАН </a:t>
            </a:r>
            <a:br>
              <a:rPr lang="ru-RU" sz="3200" b="1" dirty="0">
                <a:solidFill>
                  <a:srgbClr val="354E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ru-RU" sz="3200" b="1" dirty="0" err="1">
                <a:solidFill>
                  <a:srgbClr val="354E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загальноосвітніх</a:t>
            </a:r>
            <a:r>
              <a:rPr lang="ru-RU" sz="3200" b="1" dirty="0">
                <a:solidFill>
                  <a:srgbClr val="354E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3200" b="1" dirty="0" err="1">
                <a:solidFill>
                  <a:srgbClr val="354E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навчальних</a:t>
            </a:r>
            <a:r>
              <a:rPr lang="ru-RU" sz="3200" b="1" dirty="0">
                <a:solidFill>
                  <a:srgbClr val="354E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3200" b="1" dirty="0" err="1">
                <a:solidFill>
                  <a:srgbClr val="354E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закладів</a:t>
            </a:r>
            <a:r>
              <a:rPr lang="ru-RU" sz="3200" b="1" dirty="0">
                <a:solidFill>
                  <a:srgbClr val="354E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II-III </a:t>
            </a:r>
            <a:r>
              <a:rPr lang="ru-RU" sz="3200" b="1" dirty="0" err="1">
                <a:solidFill>
                  <a:srgbClr val="354E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ступеня</a:t>
            </a:r>
            <a:endParaRPr sz="3200" dirty="0">
              <a:solidFill>
                <a:srgbClr val="354E1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p3"/>
          <p:cNvSpPr/>
          <p:nvPr/>
        </p:nvSpPr>
        <p:spPr>
          <a:xfrm>
            <a:off x="624421" y="1341441"/>
            <a:ext cx="3744383" cy="1144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pPr>
              <a:lnSpc>
                <a:spcPct val="80000"/>
              </a:lnSpc>
              <a:buClr>
                <a:schemeClr val="dk1"/>
              </a:buClr>
              <a:buSzPts val="2800"/>
            </a:pPr>
            <a:endParaRPr sz="2800" b="1">
              <a:solidFill>
                <a:srgbClr val="002060"/>
              </a:solidFill>
            </a:endParaRPr>
          </a:p>
          <a:p>
            <a:pPr>
              <a:lnSpc>
                <a:spcPct val="80000"/>
              </a:lnSpc>
              <a:spcBef>
                <a:spcPts val="560"/>
              </a:spcBef>
              <a:buClr>
                <a:schemeClr val="dk1"/>
              </a:buClr>
              <a:buSzPts val="2800"/>
            </a:pPr>
            <a:endParaRPr sz="2800" b="1">
              <a:solidFill>
                <a:srgbClr val="000099"/>
              </a:solidFill>
            </a:endParaRPr>
          </a:p>
          <a:p>
            <a:pPr>
              <a:lnSpc>
                <a:spcPct val="80000"/>
              </a:lnSpc>
              <a:spcBef>
                <a:spcPts val="360"/>
              </a:spcBef>
              <a:buClr>
                <a:schemeClr val="dk1"/>
              </a:buClr>
              <a:buSzPts val="1800"/>
            </a:pPr>
            <a:endParaRPr sz="1900">
              <a:solidFill>
                <a:srgbClr val="4D4D4D"/>
              </a:solidFill>
            </a:endParaRPr>
          </a:p>
        </p:txBody>
      </p:sp>
      <p:sp>
        <p:nvSpPr>
          <p:cNvPr id="341" name="Google Shape;341;p3"/>
          <p:cNvSpPr/>
          <p:nvPr/>
        </p:nvSpPr>
        <p:spPr>
          <a:xfrm>
            <a:off x="143342" y="1099275"/>
            <a:ext cx="11232223" cy="48320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pPr marL="514338" indent="-514338">
              <a:buClr>
                <a:srgbClr val="4D4D4D"/>
              </a:buClr>
              <a:buSzPts val="2800"/>
              <a:buFont typeface="Verdana"/>
              <a:buAutoNum type="arabicPeriod"/>
            </a:pPr>
            <a:r>
              <a:rPr lang="ru-RU" sz="2800" dirty="0">
                <a:solidFill>
                  <a:srgbClr val="4D4D4D"/>
                </a:solidFill>
              </a:rPr>
              <a:t>Нормативно-</a:t>
            </a:r>
            <a:r>
              <a:rPr lang="ru-RU" sz="2800" dirty="0" err="1">
                <a:solidFill>
                  <a:srgbClr val="4D4D4D"/>
                </a:solidFill>
              </a:rPr>
              <a:t>правове</a:t>
            </a:r>
            <a:r>
              <a:rPr lang="ru-RU" sz="2800" dirty="0">
                <a:solidFill>
                  <a:srgbClr val="4D4D4D"/>
                </a:solidFill>
              </a:rPr>
              <a:t> </a:t>
            </a:r>
            <a:r>
              <a:rPr lang="ru-RU" sz="2800" dirty="0" err="1">
                <a:solidFill>
                  <a:srgbClr val="4D4D4D"/>
                </a:solidFill>
              </a:rPr>
              <a:t>забезпечення</a:t>
            </a:r>
            <a:r>
              <a:rPr lang="ru-RU" sz="2800" dirty="0">
                <a:solidFill>
                  <a:srgbClr val="4D4D4D"/>
                </a:solidFill>
              </a:rPr>
              <a:t> </a:t>
            </a:r>
            <a:r>
              <a:rPr lang="ru-RU" sz="2800" dirty="0" err="1">
                <a:solidFill>
                  <a:srgbClr val="4D4D4D"/>
                </a:solidFill>
              </a:rPr>
              <a:t>викладання</a:t>
            </a:r>
            <a:r>
              <a:rPr lang="ru-RU" sz="2800" dirty="0">
                <a:solidFill>
                  <a:srgbClr val="4D4D4D"/>
                </a:solidFill>
              </a:rPr>
              <a:t> </a:t>
            </a:r>
            <a:r>
              <a:rPr lang="ru-RU" sz="2800" dirty="0" err="1">
                <a:solidFill>
                  <a:srgbClr val="4D4D4D"/>
                </a:solidFill>
              </a:rPr>
              <a:t>біології</a:t>
            </a:r>
            <a:r>
              <a:rPr lang="ru-RU" sz="2800" dirty="0">
                <a:solidFill>
                  <a:srgbClr val="4D4D4D"/>
                </a:solidFill>
              </a:rPr>
              <a:t>  в 2021-2022 </a:t>
            </a:r>
            <a:r>
              <a:rPr lang="ru-RU" sz="2800" dirty="0" err="1">
                <a:solidFill>
                  <a:srgbClr val="4D4D4D"/>
                </a:solidFill>
              </a:rPr>
              <a:t>н.р</a:t>
            </a:r>
            <a:r>
              <a:rPr lang="ru-RU" sz="2800" dirty="0">
                <a:solidFill>
                  <a:srgbClr val="4D4D4D"/>
                </a:solidFill>
              </a:rPr>
              <a:t>.</a:t>
            </a:r>
            <a:endParaRPr sz="2800" dirty="0">
              <a:solidFill>
                <a:srgbClr val="4D4D4D"/>
              </a:solidFill>
            </a:endParaRPr>
          </a:p>
          <a:p>
            <a:pPr marL="514338" indent="-514338">
              <a:buClr>
                <a:srgbClr val="4D4D4D"/>
              </a:buClr>
              <a:buSzPts val="2800"/>
              <a:buFont typeface="Verdana"/>
              <a:buAutoNum type="arabicPeriod"/>
            </a:pPr>
            <a:r>
              <a:rPr lang="ru-RU" sz="2800" dirty="0" err="1">
                <a:solidFill>
                  <a:srgbClr val="4D4D4D"/>
                </a:solidFill>
              </a:rPr>
              <a:t>Документація</a:t>
            </a:r>
            <a:r>
              <a:rPr lang="ru-RU" sz="2800" dirty="0">
                <a:solidFill>
                  <a:srgbClr val="4D4D4D"/>
                </a:solidFill>
              </a:rPr>
              <a:t> </a:t>
            </a:r>
            <a:r>
              <a:rPr lang="ru-RU" sz="2800" dirty="0" err="1">
                <a:solidFill>
                  <a:srgbClr val="4D4D4D"/>
                </a:solidFill>
              </a:rPr>
              <a:t>вчителя</a:t>
            </a:r>
            <a:r>
              <a:rPr lang="ru-RU" sz="2800" dirty="0">
                <a:solidFill>
                  <a:srgbClr val="4D4D4D"/>
                </a:solidFill>
              </a:rPr>
              <a:t>.        </a:t>
            </a:r>
            <a:endParaRPr sz="2800" dirty="0">
              <a:solidFill>
                <a:srgbClr val="4D4D4D"/>
              </a:solidFill>
            </a:endParaRPr>
          </a:p>
          <a:p>
            <a:pPr marL="514338" indent="-514338">
              <a:buClr>
                <a:srgbClr val="4D4D4D"/>
              </a:buClr>
              <a:buSzPts val="2800"/>
              <a:buFont typeface="Verdana"/>
              <a:buAutoNum type="arabicPeriod"/>
            </a:pPr>
            <a:r>
              <a:rPr lang="ru-RU" sz="2800" dirty="0" err="1">
                <a:solidFill>
                  <a:srgbClr val="4D4D4D"/>
                </a:solidFill>
              </a:rPr>
              <a:t>Кабінет</a:t>
            </a:r>
            <a:r>
              <a:rPr lang="ru-RU" sz="2800" dirty="0">
                <a:solidFill>
                  <a:srgbClr val="4D4D4D"/>
                </a:solidFill>
              </a:rPr>
              <a:t> </a:t>
            </a:r>
            <a:r>
              <a:rPr lang="ru-RU" sz="2800" dirty="0" err="1">
                <a:solidFill>
                  <a:srgbClr val="4D4D4D"/>
                </a:solidFill>
              </a:rPr>
              <a:t>біології</a:t>
            </a:r>
            <a:r>
              <a:rPr lang="ru-RU" sz="2800" dirty="0">
                <a:solidFill>
                  <a:srgbClr val="4D4D4D"/>
                </a:solidFill>
              </a:rPr>
              <a:t>.</a:t>
            </a:r>
            <a:endParaRPr sz="2800" dirty="0">
              <a:solidFill>
                <a:srgbClr val="4D4D4D"/>
              </a:solidFill>
            </a:endParaRPr>
          </a:p>
          <a:p>
            <a:pPr marL="514338" indent="-514338">
              <a:buClr>
                <a:srgbClr val="4D4D4D"/>
              </a:buClr>
              <a:buSzPts val="2800"/>
              <a:buFont typeface="Verdana"/>
              <a:buAutoNum type="arabicPeriod"/>
            </a:pPr>
            <a:r>
              <a:rPr lang="ru-RU" sz="2800" dirty="0" err="1">
                <a:solidFill>
                  <a:srgbClr val="4D4D4D"/>
                </a:solidFill>
              </a:rPr>
              <a:t>Порівняння</a:t>
            </a:r>
            <a:r>
              <a:rPr lang="ru-RU" sz="2800" dirty="0">
                <a:solidFill>
                  <a:srgbClr val="4D4D4D"/>
                </a:solidFill>
              </a:rPr>
              <a:t> </a:t>
            </a:r>
            <a:r>
              <a:rPr lang="ru-RU" sz="2800" dirty="0" err="1">
                <a:solidFill>
                  <a:srgbClr val="4D4D4D"/>
                </a:solidFill>
              </a:rPr>
              <a:t>державних</a:t>
            </a:r>
            <a:r>
              <a:rPr lang="ru-RU" sz="2800" dirty="0">
                <a:solidFill>
                  <a:srgbClr val="4D4D4D"/>
                </a:solidFill>
              </a:rPr>
              <a:t> </a:t>
            </a:r>
            <a:r>
              <a:rPr lang="ru-RU" sz="2800" dirty="0" err="1">
                <a:solidFill>
                  <a:srgbClr val="4D4D4D"/>
                </a:solidFill>
              </a:rPr>
              <a:t>стандартів</a:t>
            </a:r>
            <a:r>
              <a:rPr lang="ru-RU" sz="2800" dirty="0">
                <a:solidFill>
                  <a:srgbClr val="4D4D4D"/>
                </a:solidFill>
              </a:rPr>
              <a:t> </a:t>
            </a:r>
            <a:r>
              <a:rPr lang="ru-RU" sz="2800" dirty="0" err="1">
                <a:solidFill>
                  <a:srgbClr val="4D4D4D"/>
                </a:solidFill>
              </a:rPr>
              <a:t>базової</a:t>
            </a:r>
            <a:r>
              <a:rPr lang="ru-RU" sz="2800" dirty="0">
                <a:solidFill>
                  <a:srgbClr val="4D4D4D"/>
                </a:solidFill>
              </a:rPr>
              <a:t> </a:t>
            </a:r>
            <a:r>
              <a:rPr lang="ru-RU" sz="2800" dirty="0" err="1">
                <a:solidFill>
                  <a:srgbClr val="4D4D4D"/>
                </a:solidFill>
              </a:rPr>
              <a:t>середньої</a:t>
            </a:r>
            <a:r>
              <a:rPr lang="ru-RU" sz="2800" dirty="0">
                <a:solidFill>
                  <a:srgbClr val="4D4D4D"/>
                </a:solidFill>
              </a:rPr>
              <a:t> </a:t>
            </a:r>
            <a:r>
              <a:rPr lang="ru-RU" sz="2800" dirty="0" err="1">
                <a:solidFill>
                  <a:srgbClr val="4D4D4D"/>
                </a:solidFill>
              </a:rPr>
              <a:t>освіти</a:t>
            </a:r>
            <a:r>
              <a:rPr lang="ru-RU" sz="2800" dirty="0">
                <a:solidFill>
                  <a:srgbClr val="4D4D4D"/>
                </a:solidFill>
              </a:rPr>
              <a:t> 2011 р. та 2020 р.</a:t>
            </a:r>
            <a:endParaRPr sz="2800" dirty="0">
              <a:solidFill>
                <a:srgbClr val="4D4D4D"/>
              </a:solidFill>
            </a:endParaRPr>
          </a:p>
          <a:p>
            <a:pPr marL="514338" indent="-514338">
              <a:buClr>
                <a:srgbClr val="4D4D4D"/>
              </a:buClr>
              <a:buSzPts val="2800"/>
              <a:buFont typeface="Verdana"/>
              <a:buAutoNum type="arabicPeriod"/>
            </a:pPr>
            <a:r>
              <a:rPr lang="ru-RU" sz="2800" dirty="0" err="1" smtClean="0">
                <a:solidFill>
                  <a:srgbClr val="4D4D4D"/>
                </a:solidFill>
              </a:rPr>
              <a:t>Професійний</a:t>
            </a:r>
            <a:r>
              <a:rPr lang="ru-RU" sz="2800" dirty="0" smtClean="0">
                <a:solidFill>
                  <a:srgbClr val="4D4D4D"/>
                </a:solidFill>
              </a:rPr>
              <a:t> стандарт </a:t>
            </a:r>
            <a:r>
              <a:rPr lang="ru-RU" sz="2800" smtClean="0">
                <a:solidFill>
                  <a:srgbClr val="4D4D4D"/>
                </a:solidFill>
              </a:rPr>
              <a:t>вчителя.</a:t>
            </a:r>
            <a:endParaRPr sz="2800" dirty="0">
              <a:solidFill>
                <a:srgbClr val="4D4D4D"/>
              </a:solidFill>
            </a:endParaRPr>
          </a:p>
          <a:p>
            <a:pPr marL="514338" indent="-514338">
              <a:buClr>
                <a:srgbClr val="4D4D4D"/>
              </a:buClr>
              <a:buSzPts val="2800"/>
              <a:buFont typeface="Verdana"/>
              <a:buAutoNum type="arabicPeriod"/>
            </a:pPr>
            <a:r>
              <a:rPr lang="ru-RU" sz="2800" dirty="0" err="1">
                <a:solidFill>
                  <a:srgbClr val="4D4D4D"/>
                </a:solidFill>
              </a:rPr>
              <a:t>Підвищення</a:t>
            </a:r>
            <a:r>
              <a:rPr lang="ru-RU" sz="2800" dirty="0">
                <a:solidFill>
                  <a:srgbClr val="4D4D4D"/>
                </a:solidFill>
              </a:rPr>
              <a:t> </a:t>
            </a:r>
            <a:r>
              <a:rPr lang="ru-RU" sz="2800" dirty="0" err="1">
                <a:solidFill>
                  <a:srgbClr val="4D4D4D"/>
                </a:solidFill>
              </a:rPr>
              <a:t>кваліфікації</a:t>
            </a:r>
            <a:r>
              <a:rPr lang="ru-RU" sz="2800" dirty="0">
                <a:solidFill>
                  <a:srgbClr val="4D4D4D"/>
                </a:solidFill>
              </a:rPr>
              <a:t>.</a:t>
            </a:r>
            <a:endParaRPr sz="2800" dirty="0">
              <a:solidFill>
                <a:srgbClr val="4D4D4D"/>
              </a:solidFill>
            </a:endParaRPr>
          </a:p>
          <a:p>
            <a:pPr marL="514338" indent="-514338">
              <a:buClr>
                <a:srgbClr val="4D4D4D"/>
              </a:buClr>
              <a:buSzPts val="2800"/>
              <a:buFont typeface="Verdana"/>
              <a:buAutoNum type="arabicPeriod"/>
            </a:pPr>
            <a:r>
              <a:rPr lang="ru-RU" sz="2800" dirty="0" err="1">
                <a:solidFill>
                  <a:srgbClr val="4D4D4D"/>
                </a:solidFill>
              </a:rPr>
              <a:t>Зворотній</a:t>
            </a:r>
            <a:r>
              <a:rPr lang="ru-RU" sz="2800" dirty="0">
                <a:solidFill>
                  <a:srgbClr val="4D4D4D"/>
                </a:solidFill>
              </a:rPr>
              <a:t> </a:t>
            </a:r>
            <a:r>
              <a:rPr lang="ru-RU" sz="2800" dirty="0" err="1">
                <a:solidFill>
                  <a:srgbClr val="4D4D4D"/>
                </a:solidFill>
              </a:rPr>
              <a:t>зв'язок</a:t>
            </a:r>
            <a:r>
              <a:rPr lang="ru-RU" sz="2800" dirty="0">
                <a:solidFill>
                  <a:srgbClr val="4D4D4D"/>
                </a:solidFill>
              </a:rPr>
              <a:t>.</a:t>
            </a:r>
            <a:endParaRPr sz="2800" dirty="0">
              <a:solidFill>
                <a:srgbClr val="4D4D4D"/>
              </a:solidFill>
            </a:endParaRPr>
          </a:p>
          <a:p>
            <a:pPr marL="514338" indent="-514338">
              <a:buClr>
                <a:srgbClr val="4D4D4D"/>
              </a:buClr>
              <a:buSzPts val="2800"/>
              <a:buFont typeface="Verdana"/>
              <a:buAutoNum type="arabicPeriod"/>
            </a:pPr>
            <a:r>
              <a:rPr lang="ru-RU" sz="2800" dirty="0" err="1">
                <a:solidFill>
                  <a:srgbClr val="4D4D4D"/>
                </a:solidFill>
              </a:rPr>
              <a:t>Особливості</a:t>
            </a:r>
            <a:r>
              <a:rPr lang="ru-RU" sz="2800" dirty="0">
                <a:solidFill>
                  <a:srgbClr val="4D4D4D"/>
                </a:solidFill>
              </a:rPr>
              <a:t> </a:t>
            </a:r>
            <a:r>
              <a:rPr lang="ru-RU" sz="2800" dirty="0" err="1">
                <a:solidFill>
                  <a:srgbClr val="4D4D4D"/>
                </a:solidFill>
              </a:rPr>
              <a:t>формування</a:t>
            </a:r>
            <a:r>
              <a:rPr lang="ru-RU" sz="2800" dirty="0">
                <a:solidFill>
                  <a:srgbClr val="4D4D4D"/>
                </a:solidFill>
              </a:rPr>
              <a:t> позитивного </a:t>
            </a:r>
            <a:r>
              <a:rPr lang="ru-RU" sz="2800" dirty="0" err="1">
                <a:solidFill>
                  <a:srgbClr val="4D4D4D"/>
                </a:solidFill>
              </a:rPr>
              <a:t>емоційного</a:t>
            </a:r>
            <a:r>
              <a:rPr lang="ru-RU" sz="2800" dirty="0">
                <a:solidFill>
                  <a:srgbClr val="4D4D4D"/>
                </a:solidFill>
              </a:rPr>
              <a:t> </a:t>
            </a:r>
            <a:r>
              <a:rPr lang="ru-RU" sz="2800" dirty="0" err="1">
                <a:solidFill>
                  <a:srgbClr val="4D4D4D"/>
                </a:solidFill>
              </a:rPr>
              <a:t>клімату</a:t>
            </a:r>
            <a:r>
              <a:rPr lang="ru-RU" sz="2800" dirty="0">
                <a:solidFill>
                  <a:srgbClr val="4D4D4D"/>
                </a:solidFill>
              </a:rPr>
              <a:t> в </a:t>
            </a:r>
            <a:r>
              <a:rPr lang="ru-RU" sz="2800" dirty="0" err="1">
                <a:solidFill>
                  <a:srgbClr val="4D4D4D"/>
                </a:solidFill>
              </a:rPr>
              <a:t>інклюзивному</a:t>
            </a:r>
            <a:r>
              <a:rPr lang="ru-RU" sz="2800" dirty="0">
                <a:solidFill>
                  <a:srgbClr val="4D4D4D"/>
                </a:solidFill>
              </a:rPr>
              <a:t> </a:t>
            </a:r>
            <a:r>
              <a:rPr lang="ru-RU" sz="2800" dirty="0" err="1">
                <a:solidFill>
                  <a:srgbClr val="4D4D4D"/>
                </a:solidFill>
              </a:rPr>
              <a:t>освітньому</a:t>
            </a:r>
            <a:r>
              <a:rPr lang="ru-RU" sz="2800" dirty="0">
                <a:solidFill>
                  <a:srgbClr val="4D4D4D"/>
                </a:solidFill>
              </a:rPr>
              <a:t> </a:t>
            </a:r>
            <a:r>
              <a:rPr lang="ru-RU" sz="2800" dirty="0" err="1">
                <a:solidFill>
                  <a:srgbClr val="4D4D4D"/>
                </a:solidFill>
              </a:rPr>
              <a:t>середовищі</a:t>
            </a:r>
            <a:r>
              <a:rPr lang="ru-RU" sz="2800" dirty="0">
                <a:solidFill>
                  <a:srgbClr val="4D4D4D"/>
                </a:solidFill>
              </a:rPr>
              <a:t>. </a:t>
            </a:r>
            <a:r>
              <a:rPr lang="ru-RU" sz="2800" dirty="0" err="1">
                <a:solidFill>
                  <a:srgbClr val="4D4D4D"/>
                </a:solidFill>
              </a:rPr>
              <a:t>Практичні</a:t>
            </a:r>
            <a:r>
              <a:rPr lang="ru-RU" sz="2800" dirty="0">
                <a:solidFill>
                  <a:srgbClr val="4D4D4D"/>
                </a:solidFill>
              </a:rPr>
              <a:t> </a:t>
            </a:r>
            <a:r>
              <a:rPr lang="ru-RU" sz="2800" dirty="0" err="1">
                <a:solidFill>
                  <a:srgbClr val="4D4D4D"/>
                </a:solidFill>
              </a:rPr>
              <a:t>поради</a:t>
            </a:r>
            <a:r>
              <a:rPr lang="ru-RU" sz="2800" dirty="0">
                <a:solidFill>
                  <a:srgbClr val="4D4D4D"/>
                </a:solidFill>
              </a:rPr>
              <a:t>.</a:t>
            </a:r>
            <a:endParaRPr sz="2800" dirty="0">
              <a:solidFill>
                <a:srgbClr val="4D4D4D"/>
              </a:solidFill>
            </a:endParaRPr>
          </a:p>
        </p:txBody>
      </p:sp>
      <p:sp>
        <p:nvSpPr>
          <p:cNvPr id="342" name="Google Shape;342;p3"/>
          <p:cNvSpPr/>
          <p:nvPr/>
        </p:nvSpPr>
        <p:spPr>
          <a:xfrm>
            <a:off x="2831641" y="332660"/>
            <a:ext cx="6450745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r>
              <a:rPr lang="ru-RU" sz="4400" b="1">
                <a:solidFill>
                  <a:srgbClr val="0070C0"/>
                </a:solidFill>
              </a:rPr>
              <a:t>ПАЛАН РОБОТИ</a:t>
            </a:r>
            <a:endParaRPr sz="440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4" name="Google Shape;494;p2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6255" y="196826"/>
            <a:ext cx="11976540" cy="63160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" name="Google Shape;499;p22"/>
          <p:cNvSpPr/>
          <p:nvPr/>
        </p:nvSpPr>
        <p:spPr>
          <a:xfrm>
            <a:off x="136365" y="1"/>
            <a:ext cx="11859127" cy="830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pPr algn="ctr"/>
            <a:r>
              <a:rPr lang="ru-RU" sz="2400" b="1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Типова</a:t>
            </a:r>
            <a:r>
              <a:rPr lang="ru-RU" sz="2400" b="1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ru-RU" sz="2400" b="1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освітня</a:t>
            </a:r>
            <a:r>
              <a:rPr lang="ru-RU" sz="2400" b="1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ru-RU" sz="2400" b="1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програма</a:t>
            </a:r>
            <a:r>
              <a:rPr lang="ru-RU" sz="2400" b="1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ru-RU" sz="2400" b="1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закладів</a:t>
            </a:r>
            <a:r>
              <a:rPr lang="ru-RU" sz="2400" b="1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ru-RU" sz="2400" b="1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загальної</a:t>
            </a:r>
            <a:r>
              <a:rPr lang="ru-RU" sz="2400" b="1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ru-RU" sz="2400" b="1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середньої</a:t>
            </a:r>
            <a:r>
              <a:rPr lang="ru-RU" sz="2400" b="1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ru-RU" sz="2400" b="1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освіти</a:t>
            </a:r>
            <a:r>
              <a:rPr lang="ru-RU" sz="2400" b="1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ІІ </a:t>
            </a:r>
            <a:r>
              <a:rPr lang="ru-RU" sz="2400" b="1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ступеня</a:t>
            </a:r>
            <a:r>
              <a:rPr lang="ru-RU" sz="2400" b="1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. </a:t>
            </a:r>
            <a:r>
              <a:rPr lang="ru-RU" sz="2400" b="1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Навчальний</a:t>
            </a:r>
            <a:r>
              <a:rPr lang="ru-RU" sz="2400" b="1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план</a:t>
            </a:r>
            <a:endParaRPr sz="2400" dirty="0"/>
          </a:p>
        </p:txBody>
      </p:sp>
      <p:graphicFrame>
        <p:nvGraphicFramePr>
          <p:cNvPr id="500" name="Google Shape;500;p22"/>
          <p:cNvGraphicFramePr/>
          <p:nvPr>
            <p:extLst>
              <p:ext uri="{D42A27DB-BD31-4B8C-83A1-F6EECF244321}">
                <p14:modId xmlns:p14="http://schemas.microsoft.com/office/powerpoint/2010/main" val="4101624879"/>
              </p:ext>
            </p:extLst>
          </p:nvPr>
        </p:nvGraphicFramePr>
        <p:xfrm>
          <a:off x="136364" y="830957"/>
          <a:ext cx="11859126" cy="5708790"/>
        </p:xfrm>
        <a:graphic>
          <a:graphicData uri="http://schemas.openxmlformats.org/drawingml/2006/table">
            <a:tbl>
              <a:tblPr firstRow="1" firstCol="1" bandRow="1" bandCol="1">
                <a:noFill/>
                <a:tableStyleId>{60E51347-BB43-467E-8256-998BD676B4A4}</a:tableStyleId>
              </a:tblPr>
              <a:tblGrid>
                <a:gridCol w="3025325"/>
                <a:gridCol w="3025325"/>
                <a:gridCol w="1132651"/>
                <a:gridCol w="1129675"/>
                <a:gridCol w="1101925"/>
                <a:gridCol w="1124725"/>
                <a:gridCol w="1124725"/>
                <a:gridCol w="194775"/>
              </a:tblGrid>
              <a:tr h="262951">
                <a:tc rowSpan="2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Освітні</a:t>
                      </a:r>
                      <a:r>
                        <a:rPr lang="ru-RU" sz="15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lang="ru-RU" sz="15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галузі</a:t>
                      </a:r>
                      <a:endParaRPr sz="15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 rowSpan="2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Предмети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 gridSpan="6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Кількість годин на тиждень у класах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86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</a:t>
                      </a:r>
                      <a:endParaRPr sz="1500" b="1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</a:t>
                      </a:r>
                      <a:endParaRPr sz="1500" b="1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</a:t>
                      </a:r>
                      <a:endParaRPr sz="1500" b="1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</a:t>
                      </a:r>
                      <a:endParaRPr sz="1500" b="1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</a:t>
                      </a:r>
                      <a:endParaRPr sz="1500" b="1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 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/>
                </a:tc>
              </a:tr>
              <a:tr h="228600">
                <a:tc rowSpan="4"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Мови і літератури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Українська мова 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3,5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3,5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2,5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 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/>
                </a:tc>
              </a:tr>
              <a:tr h="26295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Українська література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 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/>
                </a:tc>
              </a:tr>
              <a:tr h="2286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Іноземна мова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 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/>
                </a:tc>
              </a:tr>
              <a:tr h="26295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Зарубіжна література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 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/>
                </a:tc>
              </a:tr>
              <a:tr h="228600">
                <a:tc rowSpan="3"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Математика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Математика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 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/>
                </a:tc>
              </a:tr>
              <a:tr h="2286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Алгебра</a:t>
                      </a:r>
                      <a:endParaRPr sz="15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 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/>
                </a:tc>
              </a:tr>
              <a:tr h="2286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Геометрія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 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/>
                </a:tc>
              </a:tr>
              <a:tr h="445400">
                <a:tc rowSpan="5"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Природознавство</a:t>
                      </a:r>
                      <a:endParaRPr sz="16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Природознавство</a:t>
                      </a:r>
                      <a:endParaRPr sz="16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16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</a:t>
                      </a:r>
                      <a:endParaRPr sz="16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</a:t>
                      </a:r>
                      <a:endParaRPr sz="16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</a:t>
                      </a:r>
                      <a:endParaRPr sz="16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</a:t>
                      </a:r>
                      <a:endParaRPr sz="16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 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/>
                </a:tc>
              </a:tr>
              <a:tr h="2438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Біологія</a:t>
                      </a:r>
                      <a:endParaRPr sz="16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</a:t>
                      </a:r>
                      <a:endParaRPr sz="16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16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16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16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16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 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/>
                </a:tc>
              </a:tr>
              <a:tr h="2438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Географія</a:t>
                      </a:r>
                      <a:endParaRPr sz="16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</a:t>
                      </a:r>
                      <a:endParaRPr sz="16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16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16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16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1,5</a:t>
                      </a:r>
                      <a:endParaRPr sz="16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 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/>
                </a:tc>
              </a:tr>
              <a:tr h="2438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Фізика</a:t>
                      </a:r>
                      <a:endParaRPr sz="16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</a:t>
                      </a:r>
                      <a:endParaRPr sz="16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</a:t>
                      </a:r>
                      <a:endParaRPr sz="16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16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16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16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 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/>
                </a:tc>
              </a:tr>
              <a:tr h="2438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Хімія</a:t>
                      </a:r>
                      <a:endParaRPr sz="16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</a:t>
                      </a:r>
                      <a:endParaRPr sz="16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</a:t>
                      </a:r>
                      <a:endParaRPr sz="16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1,5</a:t>
                      </a:r>
                      <a:endParaRPr sz="16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16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16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 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/>
                </a:tc>
              </a:tr>
              <a:tr h="228600">
                <a:tc rowSpan="2"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Технології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Трудове навчання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 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/>
                </a:tc>
              </a:tr>
              <a:tr h="2286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Інформатика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 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/>
                </a:tc>
              </a:tr>
              <a:tr h="228600">
                <a:tc rowSpan="2"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Здоров’я і фізична культура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Основи здоров’я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 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/>
                </a:tc>
              </a:tr>
              <a:tr h="2286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Фізична культура**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 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/>
                </a:tc>
              </a:tr>
              <a:tr h="262951">
                <a:tc gridSpan="2"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Разом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23,5+3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26,5+3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28+3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28,5+3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30+3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 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/>
                </a:tc>
              </a:tr>
              <a:tr h="457200">
                <a:tc gridSpan="2"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Додатковий час на предмети, факультативи, індивідуальні заняття та консультації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3,5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3,5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2,5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 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/>
                </a:tc>
              </a:tr>
              <a:tr h="230075">
                <a:tc gridSpan="2"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Гранично допустиме навчальне навантаження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28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31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32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33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33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 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/>
                </a:tc>
              </a:tr>
              <a:tr h="262951">
                <a:tc gridSpan="2"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Всього (без урахування поділу класів на групи)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27+3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30+3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30,5+3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31,5+3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33+3</a:t>
                      </a:r>
                      <a:endParaRPr sz="15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38175" marR="38175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 </a:t>
                      </a:r>
                      <a:endParaRPr sz="15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5" name="Google Shape;505;p23"/>
          <p:cNvGraphicFramePr/>
          <p:nvPr/>
        </p:nvGraphicFramePr>
        <p:xfrm>
          <a:off x="120317" y="1561080"/>
          <a:ext cx="11839057" cy="5092357"/>
        </p:xfrm>
        <a:graphic>
          <a:graphicData uri="http://schemas.openxmlformats.org/drawingml/2006/table">
            <a:tbl>
              <a:tblPr firstRow="1" bandRow="1">
                <a:noFill/>
                <a:tableStyleId>{60E51347-BB43-467E-8256-998BD676B4A4}</a:tableStyleId>
              </a:tblPr>
              <a:tblGrid>
                <a:gridCol w="1660351"/>
                <a:gridCol w="1191125"/>
                <a:gridCol w="577525"/>
                <a:gridCol w="589551"/>
                <a:gridCol w="601575"/>
                <a:gridCol w="541425"/>
                <a:gridCol w="565475"/>
                <a:gridCol w="661725"/>
                <a:gridCol w="589551"/>
                <a:gridCol w="553451"/>
                <a:gridCol w="589551"/>
                <a:gridCol w="601575"/>
                <a:gridCol w="613600"/>
                <a:gridCol w="625651"/>
                <a:gridCol w="649700"/>
                <a:gridCol w="633375"/>
                <a:gridCol w="593851"/>
              </a:tblGrid>
              <a:tr h="397300">
                <a:tc rowSpan="3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Назва освітньої галузі</a:t>
                      </a:r>
                      <a:endParaRPr sz="1500" b="1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 gridSpan="16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Кількість годин на тиждень та рік</a:t>
                      </a:r>
                      <a:endParaRPr sz="1500" b="1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73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Навчальне навантаження</a:t>
                      </a:r>
                      <a:endParaRPr sz="1500" b="1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500"/>
                        <a:buFont typeface="Times New Roman"/>
                        <a:buNone/>
                      </a:pPr>
                      <a:r>
                        <a:rPr lang="ru-RU" sz="15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</a:t>
                      </a:r>
                      <a:endParaRPr sz="1500" b="1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500"/>
                        <a:buFont typeface="Times New Roman"/>
                        <a:buNone/>
                      </a:pPr>
                      <a:r>
                        <a:rPr lang="ru-RU" sz="15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</a:t>
                      </a:r>
                      <a:endParaRPr sz="1500" b="1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500"/>
                        <a:buFont typeface="Times New Roman"/>
                        <a:buNone/>
                      </a:pPr>
                      <a:r>
                        <a:rPr lang="ru-RU" sz="15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</a:t>
                      </a:r>
                      <a:endParaRPr sz="1500" b="1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500"/>
                        <a:buFont typeface="Times New Roman"/>
                        <a:buNone/>
                      </a:pPr>
                      <a:r>
                        <a:rPr lang="ru-RU" sz="15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</a:t>
                      </a:r>
                      <a:endParaRPr sz="1500" b="1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</a:t>
                      </a:r>
                      <a:endParaRPr sz="1500" b="1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6305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1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рекомендоване</a:t>
                      </a:r>
                      <a:endParaRPr sz="1500" b="1" i="0" u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500"/>
                        <a:buFont typeface="Times New Roman"/>
                        <a:buNone/>
                      </a:pPr>
                      <a:r>
                        <a:rPr lang="ru-RU" sz="1500" b="1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мінімальне</a:t>
                      </a:r>
                      <a:endParaRPr sz="1500" b="1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500" b="1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1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максимальне</a:t>
                      </a:r>
                      <a:endParaRPr sz="1500" b="1" i="0" u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500"/>
                        <a:buFont typeface="Times New Roman"/>
                        <a:buNone/>
                      </a:pPr>
                      <a:r>
                        <a:rPr lang="ru-RU" sz="1500" b="1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рекомендоване</a:t>
                      </a:r>
                      <a:endParaRPr sz="1500" b="1" i="0" u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500" b="1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500"/>
                        <a:buFont typeface="Times New Roman"/>
                        <a:buNone/>
                      </a:pPr>
                      <a:r>
                        <a:rPr lang="ru-RU" sz="1500" b="1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мінімальне</a:t>
                      </a:r>
                      <a:endParaRPr sz="1500" b="1" i="0" u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500" b="1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500"/>
                        <a:buFont typeface="Times New Roman"/>
                        <a:buNone/>
                      </a:pPr>
                      <a:r>
                        <a:rPr lang="ru-RU" sz="1500" b="1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максимальне</a:t>
                      </a:r>
                      <a:endParaRPr sz="1500" b="1" i="0" u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500" b="1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500"/>
                        <a:buFont typeface="Times New Roman"/>
                        <a:buNone/>
                      </a:pPr>
                      <a:r>
                        <a:rPr lang="ru-RU" sz="1500" b="1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рекомендоване</a:t>
                      </a:r>
                      <a:endParaRPr sz="1500" b="1" i="0" u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500" b="1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500"/>
                        <a:buFont typeface="Times New Roman"/>
                        <a:buNone/>
                      </a:pPr>
                      <a:r>
                        <a:rPr lang="ru-RU" sz="1500" b="1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мінімальне</a:t>
                      </a:r>
                      <a:endParaRPr sz="1500" b="1" i="0" u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500" b="1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500"/>
                        <a:buFont typeface="Times New Roman"/>
                        <a:buNone/>
                      </a:pPr>
                      <a:r>
                        <a:rPr lang="ru-RU" sz="1500" b="1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максимальне</a:t>
                      </a:r>
                      <a:endParaRPr sz="1500" b="1" i="0" u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500" b="1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500"/>
                        <a:buFont typeface="Times New Roman"/>
                        <a:buNone/>
                      </a:pPr>
                      <a:r>
                        <a:rPr lang="ru-RU" sz="1500" b="1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рекомендоване</a:t>
                      </a:r>
                      <a:endParaRPr sz="1500" b="1" i="0" u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500" b="1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500"/>
                        <a:buFont typeface="Times New Roman"/>
                        <a:buNone/>
                      </a:pPr>
                      <a:r>
                        <a:rPr lang="ru-RU" sz="1500" b="1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мінімальне</a:t>
                      </a:r>
                      <a:endParaRPr sz="1500" b="1" i="0" u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500" b="1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500"/>
                        <a:buFont typeface="Times New Roman"/>
                        <a:buNone/>
                      </a:pPr>
                      <a:r>
                        <a:rPr lang="ru-RU" sz="1500" b="1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максимальне</a:t>
                      </a:r>
                      <a:endParaRPr sz="1500" b="1" i="0" u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500" b="1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500"/>
                        <a:buFont typeface="Times New Roman"/>
                        <a:buNone/>
                      </a:pPr>
                      <a:r>
                        <a:rPr lang="ru-RU" sz="1500" b="1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рекомендоване</a:t>
                      </a:r>
                      <a:endParaRPr sz="1500" b="1" i="0" u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500" b="1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500"/>
                        <a:buFont typeface="Times New Roman"/>
                        <a:buNone/>
                      </a:pPr>
                      <a:r>
                        <a:rPr lang="ru-RU" sz="1500" b="1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мінімальне</a:t>
                      </a:r>
                      <a:endParaRPr sz="1500" b="1" i="0" u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500" b="1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500"/>
                        <a:buFont typeface="Times New Roman"/>
                        <a:buNone/>
                      </a:pPr>
                      <a:r>
                        <a:rPr lang="ru-RU" sz="1500" b="1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максимальне</a:t>
                      </a:r>
                      <a:endParaRPr sz="1500" b="1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500" b="1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</a:tr>
              <a:tr h="548651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0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Мовно-</a:t>
                      </a:r>
                      <a:endParaRPr sz="1500"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0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літературна</a:t>
                      </a:r>
                      <a:endParaRPr sz="15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0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на</a:t>
                      </a:r>
                      <a:endParaRPr sz="1500"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0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тиждень</a:t>
                      </a:r>
                      <a:endParaRPr sz="15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0" i="0" u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11</a:t>
                      </a:r>
                      <a:endParaRPr sz="1500"/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0" i="0" u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 </a:t>
                      </a:r>
                      <a:endParaRPr sz="1500"/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0" i="0" u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13 </a:t>
                      </a:r>
                      <a:endParaRPr sz="1500"/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0" i="0" u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11</a:t>
                      </a:r>
                      <a:endParaRPr sz="1500"/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0" i="0" u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 </a:t>
                      </a:r>
                      <a:endParaRPr sz="1500"/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0" i="0" u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13 </a:t>
                      </a:r>
                      <a:endParaRPr sz="1500"/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0" i="0" u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 </a:t>
                      </a:r>
                      <a:endParaRPr sz="1500"/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0" i="0" u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 </a:t>
                      </a:r>
                      <a:endParaRPr sz="1500"/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0" i="0" u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12 </a:t>
                      </a:r>
                      <a:endParaRPr sz="1500"/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0" i="0" u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 </a:t>
                      </a:r>
                      <a:endParaRPr sz="1500"/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0" i="0" u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 </a:t>
                      </a:r>
                      <a:endParaRPr sz="1500"/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0" i="0" u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12 </a:t>
                      </a:r>
                      <a:endParaRPr sz="1500"/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0" i="0" u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 </a:t>
                      </a:r>
                      <a:endParaRPr sz="1500"/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0" i="0" u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 </a:t>
                      </a:r>
                      <a:endParaRPr sz="1500"/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500"/>
                        <a:buFont typeface="Times New Roman"/>
                        <a:buNone/>
                      </a:pPr>
                      <a:r>
                        <a:rPr lang="ru-RU" sz="1500" b="0" i="0" u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12</a:t>
                      </a:r>
                      <a:endParaRPr sz="1500"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500"/>
                    </a:p>
                  </a:txBody>
                  <a:tcPr marL="91451" marR="91451" marT="45725" marB="45725"/>
                </a:tc>
              </a:tr>
              <a:tr h="320051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5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0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на рік</a:t>
                      </a:r>
                      <a:endParaRPr sz="15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0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385</a:t>
                      </a:r>
                      <a:endParaRPr sz="15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0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350 </a:t>
                      </a:r>
                      <a:endParaRPr sz="15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0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455 </a:t>
                      </a:r>
                      <a:endParaRPr sz="15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0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385 </a:t>
                      </a:r>
                      <a:endParaRPr sz="15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0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350</a:t>
                      </a:r>
                      <a:endParaRPr sz="15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0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455 </a:t>
                      </a:r>
                      <a:endParaRPr sz="15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0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350</a:t>
                      </a:r>
                      <a:endParaRPr sz="15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0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315 </a:t>
                      </a:r>
                      <a:endParaRPr sz="15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0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420 </a:t>
                      </a:r>
                      <a:endParaRPr sz="15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0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350 </a:t>
                      </a:r>
                      <a:endParaRPr sz="15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0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280 </a:t>
                      </a:r>
                      <a:endParaRPr sz="15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0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420 </a:t>
                      </a:r>
                      <a:endParaRPr sz="15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0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350 </a:t>
                      </a:r>
                      <a:endParaRPr sz="15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0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280</a:t>
                      </a:r>
                      <a:endParaRPr sz="15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500"/>
                        <a:buFont typeface="Times New Roman"/>
                        <a:buNone/>
                      </a:pPr>
                      <a:r>
                        <a:rPr lang="ru-RU" sz="1500" b="0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420</a:t>
                      </a:r>
                      <a:endParaRPr sz="15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</a:tr>
              <a:tr h="548651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500"/>
                        <a:buFont typeface="Times New Roman"/>
                        <a:buNone/>
                      </a:pPr>
                      <a:r>
                        <a:rPr lang="ru-RU" sz="1500" b="0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Математична</a:t>
                      </a:r>
                      <a:endParaRPr sz="15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5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0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на</a:t>
                      </a:r>
                      <a:endParaRPr sz="1500"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0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тиждень</a:t>
                      </a:r>
                      <a:endParaRPr sz="15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0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</a:t>
                      </a:r>
                      <a:endParaRPr sz="1500" b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0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</a:t>
                      </a:r>
                      <a:endParaRPr sz="1500" b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0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 </a:t>
                      </a:r>
                      <a:endParaRPr sz="1500" b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0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 </a:t>
                      </a:r>
                      <a:endParaRPr sz="1500" b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0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</a:t>
                      </a:r>
                      <a:endParaRPr sz="1500" b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0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 </a:t>
                      </a:r>
                      <a:endParaRPr sz="1500" b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0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</a:t>
                      </a:r>
                      <a:endParaRPr sz="1500" b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0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 </a:t>
                      </a:r>
                      <a:endParaRPr sz="1500" b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0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</a:t>
                      </a:r>
                      <a:endParaRPr sz="1500" b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0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 </a:t>
                      </a:r>
                      <a:endParaRPr sz="1500" b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0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 </a:t>
                      </a:r>
                      <a:endParaRPr sz="1500" b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0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 </a:t>
                      </a:r>
                      <a:endParaRPr sz="1500" b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0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</a:t>
                      </a:r>
                      <a:endParaRPr sz="1500" b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0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</a:t>
                      </a:r>
                      <a:endParaRPr sz="1500" b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0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</a:t>
                      </a:r>
                      <a:endParaRPr sz="1500" b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</a:tr>
              <a:tr h="320051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5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0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на рік</a:t>
                      </a:r>
                      <a:endParaRPr sz="15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0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175</a:t>
                      </a:r>
                      <a:endParaRPr sz="1500" b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0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140</a:t>
                      </a:r>
                      <a:endParaRPr sz="1500" b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0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210 </a:t>
                      </a:r>
                      <a:endParaRPr sz="1500" b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0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175 </a:t>
                      </a:r>
                      <a:endParaRPr sz="1500" b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0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140 </a:t>
                      </a:r>
                      <a:endParaRPr sz="1500" b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0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210</a:t>
                      </a:r>
                      <a:endParaRPr sz="1500" b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0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175 </a:t>
                      </a:r>
                      <a:endParaRPr sz="1500" b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0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140 </a:t>
                      </a:r>
                      <a:endParaRPr sz="1500" b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0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210</a:t>
                      </a:r>
                      <a:endParaRPr sz="1500" b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0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175 </a:t>
                      </a:r>
                      <a:endParaRPr sz="1500" b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0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140</a:t>
                      </a:r>
                      <a:endParaRPr sz="1500" b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0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245</a:t>
                      </a:r>
                      <a:endParaRPr sz="1500" b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0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175 </a:t>
                      </a:r>
                      <a:endParaRPr sz="1500" b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0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140 </a:t>
                      </a:r>
                      <a:endParaRPr sz="1500" b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500"/>
                        <a:buFont typeface="Times New Roman"/>
                        <a:buNone/>
                      </a:pPr>
                      <a:r>
                        <a:rPr lang="ru-RU" sz="1500" b="0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245</a:t>
                      </a:r>
                      <a:endParaRPr sz="1500" b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</a:tr>
              <a:tr h="548651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500"/>
                        <a:buFont typeface="Times New Roman"/>
                        <a:buNone/>
                      </a:pPr>
                      <a:r>
                        <a:rPr lang="ru-RU" sz="1500" b="1" i="0" u="none" strike="noStrike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Природнича</a:t>
                      </a:r>
                      <a:endParaRPr sz="15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5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1" i="0" u="none" strike="noStrike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на</a:t>
                      </a:r>
                      <a:endParaRPr sz="1500"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1" i="0" u="none" strike="noStrike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тиждень</a:t>
                      </a:r>
                      <a:endParaRPr sz="15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1" i="0" u="none" strike="noStrike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15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1" i="0" u="none" strike="noStrike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1,5 </a:t>
                      </a:r>
                      <a:endParaRPr sz="15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1" i="0" u="none" strike="noStrike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</a:t>
                      </a:r>
                      <a:endParaRPr sz="15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1" i="0" u="none" strike="noStrike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 </a:t>
                      </a:r>
                      <a:endParaRPr sz="15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1" i="0" u="none" strike="noStrike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</a:t>
                      </a:r>
                      <a:endParaRPr sz="15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1" i="0" u="none" strike="noStrike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 </a:t>
                      </a:r>
                      <a:endParaRPr sz="15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500"/>
                        <a:buFont typeface="Times New Roman"/>
                        <a:buNone/>
                      </a:pPr>
                      <a:r>
                        <a:rPr lang="ru-RU" sz="1500" b="1" i="0" u="none" strike="noStrike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7,5 </a:t>
                      </a:r>
                      <a:endParaRPr sz="15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500"/>
                        <a:buFont typeface="Verdana"/>
                        <a:buNone/>
                      </a:pPr>
                      <a:endParaRPr sz="15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1" i="0" u="none" strike="noStrike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</a:t>
                      </a:r>
                      <a:endParaRPr sz="15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500"/>
                        <a:buFont typeface="Times New Roman"/>
                        <a:buNone/>
                      </a:pPr>
                      <a:r>
                        <a:rPr lang="ru-RU" sz="1500" b="1" i="0" u="none" strike="noStrike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 </a:t>
                      </a:r>
                      <a:endParaRPr sz="15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5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1" i="0" u="none" strike="noStrike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8,5 </a:t>
                      </a:r>
                      <a:endParaRPr sz="15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1" i="0" u="none" strike="noStrike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 </a:t>
                      </a:r>
                      <a:endParaRPr sz="15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1" i="0" u="none" strike="noStrike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 </a:t>
                      </a:r>
                      <a:endParaRPr sz="15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1" i="0" u="none" strike="noStrike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9,5 </a:t>
                      </a:r>
                      <a:endParaRPr sz="15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500"/>
                        <a:buFont typeface="Times New Roman"/>
                        <a:buNone/>
                      </a:pPr>
                      <a:r>
                        <a:rPr lang="ru-RU" sz="1500" b="1" i="0" u="none" strike="noStrike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</a:t>
                      </a:r>
                      <a:endParaRPr sz="15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5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500"/>
                        <a:buFont typeface="Times New Roman"/>
                        <a:buNone/>
                      </a:pPr>
                      <a:r>
                        <a:rPr lang="ru-RU" sz="1500" b="1" i="0" u="none" strike="noStrike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11</a:t>
                      </a:r>
                      <a:endParaRPr sz="15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5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</a:tr>
              <a:tr h="548651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500" b="1">
                        <a:solidFill>
                          <a:srgbClr val="FF0000"/>
                        </a:solidFill>
                      </a:endParaRPr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1" i="0" u="none" strike="noStrike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на рік</a:t>
                      </a:r>
                      <a:endParaRPr sz="15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1" i="0" u="none" strike="noStrike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70</a:t>
                      </a:r>
                      <a:endParaRPr sz="15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1" i="0" u="none" strike="noStrike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52,5 </a:t>
                      </a:r>
                      <a:endParaRPr sz="15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1" i="0" u="none" strike="noStrike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105 </a:t>
                      </a:r>
                      <a:endParaRPr sz="15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1" i="0" u="none" strike="noStrike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140</a:t>
                      </a:r>
                      <a:endParaRPr sz="15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1" i="0" u="none" strike="noStrike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70 </a:t>
                      </a:r>
                      <a:endParaRPr sz="15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1" i="0" u="none" strike="noStrike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175 </a:t>
                      </a:r>
                      <a:endParaRPr sz="15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1" i="0" u="none" strike="noStrike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262,5</a:t>
                      </a:r>
                      <a:endParaRPr sz="15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1" i="0" u="none" strike="noStrike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245</a:t>
                      </a:r>
                      <a:endParaRPr sz="15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1" i="0" u="none" strike="noStrike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315 </a:t>
                      </a:r>
                      <a:endParaRPr sz="15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1" i="0" u="none" strike="noStrike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297,5 </a:t>
                      </a:r>
                      <a:endParaRPr sz="15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1" i="0" u="none" strike="noStrike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280</a:t>
                      </a:r>
                      <a:endParaRPr sz="15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1" i="0" u="none" strike="noStrike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350 </a:t>
                      </a:r>
                      <a:endParaRPr sz="15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1" i="0" u="none" strike="noStrike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332,5 </a:t>
                      </a:r>
                      <a:endParaRPr sz="15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1" i="0" u="none" strike="noStrike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280 </a:t>
                      </a:r>
                      <a:endParaRPr sz="15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500"/>
                        <a:buFont typeface="Times New Roman"/>
                        <a:buNone/>
                      </a:pPr>
                      <a:r>
                        <a:rPr lang="ru-RU" sz="1500" b="1" i="0" u="none" strike="noStrike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385</a:t>
                      </a:r>
                      <a:endParaRPr sz="15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</a:tr>
            </a:tbl>
          </a:graphicData>
        </a:graphic>
      </p:graphicFrame>
      <p:sp>
        <p:nvSpPr>
          <p:cNvPr id="506" name="Google Shape;506;p23"/>
          <p:cNvSpPr/>
          <p:nvPr/>
        </p:nvSpPr>
        <p:spPr>
          <a:xfrm>
            <a:off x="1" y="410763"/>
            <a:ext cx="12007515" cy="9541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pPr algn="ctr"/>
            <a:r>
              <a:rPr lang="ru-RU" sz="2800" b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Загальний обсяг навчального yавантаження для закладів із </a:t>
            </a:r>
            <a:endParaRPr sz="2800" b="1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algn="ctr"/>
            <a:r>
              <a:rPr lang="ru-RU" sz="2800" b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навчанням українською мовою</a:t>
            </a:r>
            <a:endParaRPr sz="2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1" name="Google Shape;511;p24"/>
          <p:cNvSpPr/>
          <p:nvPr/>
        </p:nvSpPr>
        <p:spPr>
          <a:xfrm>
            <a:off x="108284" y="416643"/>
            <a:ext cx="11899232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pPr algn="ctr"/>
            <a:r>
              <a:rPr lang="ru-RU" sz="2400" b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Типовий навчальний план для 5-9 класів закладів загальної середньої освіти з навчанням українською мовою (нова )</a:t>
            </a:r>
            <a:endParaRPr sz="24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graphicFrame>
        <p:nvGraphicFramePr>
          <p:cNvPr id="512" name="Google Shape;512;p24"/>
          <p:cNvGraphicFramePr/>
          <p:nvPr/>
        </p:nvGraphicFramePr>
        <p:xfrm>
          <a:off x="108292" y="1247641"/>
          <a:ext cx="12023276" cy="5924372"/>
        </p:xfrm>
        <a:graphic>
          <a:graphicData uri="http://schemas.openxmlformats.org/drawingml/2006/table">
            <a:tbl>
              <a:tblPr firstRow="1" bandRow="1">
                <a:noFill/>
                <a:tableStyleId>{60E51347-BB43-467E-8256-998BD676B4A4}</a:tableStyleId>
              </a:tblPr>
              <a:tblGrid>
                <a:gridCol w="1408625"/>
                <a:gridCol w="3849175"/>
                <a:gridCol w="589551"/>
                <a:gridCol w="713600"/>
                <a:gridCol w="637675"/>
                <a:gridCol w="613600"/>
                <a:gridCol w="637675"/>
                <a:gridCol w="3573375"/>
              </a:tblGrid>
              <a:tr h="579131">
                <a:tc rowSpan="2"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b="1" i="0" u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Освітня галузь</a:t>
                      </a:r>
                      <a:endParaRPr sz="1600" b="1" i="0" u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 rowSpan="2"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b="1" i="0" u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Орієнтовний перелік предметів</a:t>
                      </a:r>
                      <a:endParaRPr sz="1600" b="1" i="0" u="none" strike="noStrike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b="1" i="0" u="none" strike="noStrike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та галузевих інтегрованих курсів</a:t>
                      </a:r>
                      <a:endParaRPr sz="16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 gridSpan="5"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Рекомендована кількість</a:t>
                      </a:r>
                      <a:endParaRPr sz="16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годин на тиждень у класах</a:t>
                      </a:r>
                      <a:endParaRPr sz="16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Орієнтовний перелік</a:t>
                      </a:r>
                      <a:endParaRPr sz="16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міжгалузевих інтегрованих курсів</a:t>
                      </a:r>
                      <a:endParaRPr sz="16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</a:tr>
              <a:tr h="38705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</a:t>
                      </a:r>
                      <a:endParaRPr sz="16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</a:t>
                      </a:r>
                      <a:endParaRPr sz="16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</a:t>
                      </a:r>
                      <a:endParaRPr sz="16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</a:t>
                      </a:r>
                      <a:endParaRPr sz="16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</a:t>
                      </a:r>
                      <a:endParaRPr sz="16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48651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0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Мовно-літературна</a:t>
                      </a:r>
                      <a:endParaRPr sz="1500" b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900"/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900"/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900"/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900"/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900"/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900"/>
                    </a:p>
                  </a:txBody>
                  <a:tcPr marL="91451" marR="91451" marT="45725" marB="45725"/>
                </a:tc>
                <a:tc rowSpan="10"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1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Міжгалузеві інтегровані курси</a:t>
                      </a:r>
                      <a:r>
                        <a:rPr lang="ru-RU" sz="1500" b="0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*</a:t>
                      </a:r>
                      <a:endParaRPr sz="1500"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0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Робототехніка. 5-9 клас</a:t>
                      </a:r>
                      <a:endParaRPr sz="1500" b="0" i="0" u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0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STEM. 5-9 клас</a:t>
                      </a:r>
                      <a:endParaRPr sz="1500" b="0" i="0" u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0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Драматургія і театр. 5-9 клас</a:t>
                      </a:r>
                      <a:endParaRPr sz="1500" b="0" i="0" u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0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Фізика та основи техніки. 7-9 клас</a:t>
                      </a:r>
                      <a:endParaRPr sz="1500" b="0" i="0" u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0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Економіка і право. 9 клас</a:t>
                      </a:r>
                      <a:endParaRPr sz="1500" b="0" i="0" u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0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Включаються до навчального плану</a:t>
                      </a:r>
                      <a:endParaRPr sz="1500"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0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освітньої програми за вибором</a:t>
                      </a:r>
                      <a:endParaRPr sz="1500" b="0" i="0" u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0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закладу освіти у межах загальної</a:t>
                      </a:r>
                      <a:endParaRPr sz="1500" b="0" i="0" u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0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кількості годин, визначених типовим</a:t>
                      </a:r>
                      <a:endParaRPr sz="1500" b="0" i="0" u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0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навчальним планом</a:t>
                      </a:r>
                      <a:endParaRPr sz="1500"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0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*Кількість навчальних годин на вивчення</a:t>
                      </a:r>
                      <a:endParaRPr sz="1500" b="0" i="0" u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0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міжгалузевих інтегрованих курсів визначає</a:t>
                      </a:r>
                      <a:endParaRPr sz="1500" b="0" i="0" u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0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заклад освіти з урахуванням навчального</a:t>
                      </a:r>
                      <a:endParaRPr sz="15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</a:tr>
              <a:tr h="381011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0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Математична</a:t>
                      </a:r>
                      <a:endParaRPr sz="1500" b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900"/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900"/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900"/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900"/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900"/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900"/>
                    </a:p>
                  </a:txBody>
                  <a:tcPr marL="91451" marR="91451" marT="45725" marB="45725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79131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b="1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Природнича</a:t>
                      </a:r>
                      <a:endParaRPr sz="16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b="0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Інтегрований курс «Пізнаємо природу»*/</a:t>
                      </a:r>
                      <a:endParaRPr sz="1500"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b="0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Інтегрований курс «Довкілля»*</a:t>
                      </a:r>
                      <a:endParaRPr sz="16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16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16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</a:t>
                      </a:r>
                      <a:endParaRPr sz="16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</a:t>
                      </a:r>
                      <a:endParaRPr sz="16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</a:t>
                      </a:r>
                      <a:endParaRPr sz="16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1011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900"/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Біологія</a:t>
                      </a:r>
                      <a:endParaRPr sz="16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</a:t>
                      </a:r>
                      <a:endParaRPr sz="16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</a:t>
                      </a:r>
                      <a:endParaRPr sz="16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b="0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2,5</a:t>
                      </a:r>
                      <a:endParaRPr sz="16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b="0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2,5 </a:t>
                      </a:r>
                      <a:endParaRPr sz="16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Times New Roman"/>
                        <a:buNone/>
                      </a:pPr>
                      <a:r>
                        <a:rPr lang="ru-RU" sz="1600" b="0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2,5</a:t>
                      </a:r>
                      <a:endParaRPr sz="16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1011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900"/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Географія</a:t>
                      </a:r>
                      <a:endParaRPr sz="16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</a:t>
                      </a:r>
                      <a:endParaRPr sz="16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b="0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16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b="0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16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b="0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16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Times New Roman"/>
                        <a:buNone/>
                      </a:pPr>
                      <a:r>
                        <a:rPr lang="ru-RU" sz="1600" b="0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1,5</a:t>
                      </a:r>
                      <a:endParaRPr sz="16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1011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900"/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Фізика</a:t>
                      </a:r>
                      <a:endParaRPr sz="16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</a:t>
                      </a:r>
                      <a:endParaRPr sz="16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</a:t>
                      </a:r>
                      <a:endParaRPr sz="16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16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16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16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1011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900"/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Хімія</a:t>
                      </a:r>
                      <a:endParaRPr sz="16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</a:t>
                      </a:r>
                      <a:endParaRPr sz="16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</a:t>
                      </a:r>
                      <a:endParaRPr sz="16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16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16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2,5</a:t>
                      </a:r>
                      <a:endParaRPr sz="16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77251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900"/>
                    </a:p>
                  </a:txBody>
                  <a:tcPr marL="91451" marR="91451" marT="45725" marB="45725"/>
                </a:tc>
                <a:tc gridSpan="6"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1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Інтегрований курс*  </a:t>
                      </a:r>
                      <a:r>
                        <a:rPr lang="ru-RU" sz="1500" b="0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Природничі науки. 5-9 клас</a:t>
                      </a:r>
                      <a:endParaRPr sz="1500" b="0" i="0" u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0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*До навчального плану освітньої програми за вибором закладу освіти включається або інтегрований курс «Пізнаємо природу» або інтегрований курс «Довкілля»</a:t>
                      </a:r>
                      <a:endParaRPr sz="15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77251">
                <a:tc gridSpan="2"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0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Додаткові години для вивчення предметів</a:t>
                      </a:r>
                      <a:endParaRPr sz="1500" b="0" i="0" u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0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освітніх галузей, курсів за вибором, проведення індивідуальних консультацій та групових занять</a:t>
                      </a:r>
                      <a:endParaRPr sz="15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16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16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16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16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0,5</a:t>
                      </a:r>
                      <a:endParaRPr sz="16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51">
                <a:tc grid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500"/>
                        <a:buFont typeface="Times New Roman"/>
                        <a:buNone/>
                      </a:pPr>
                      <a:r>
                        <a:rPr lang="ru-RU" sz="1500" b="0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Гранично допустиме навчальне навантаження</a:t>
                      </a:r>
                      <a:endParaRPr sz="15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28</a:t>
                      </a:r>
                      <a:endParaRPr sz="16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31</a:t>
                      </a:r>
                      <a:endParaRPr sz="16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32</a:t>
                      </a:r>
                      <a:endParaRPr sz="16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33</a:t>
                      </a:r>
                      <a:endParaRPr sz="16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33</a:t>
                      </a:r>
                      <a:endParaRPr sz="16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" name="Google Shape;517;p25"/>
          <p:cNvSpPr/>
          <p:nvPr/>
        </p:nvSpPr>
        <p:spPr>
          <a:xfrm>
            <a:off x="1" y="1013451"/>
            <a:ext cx="5197643" cy="57554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r>
              <a:rPr lang="ru-RU" sz="2300" b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Модельна навчальна програма - </a:t>
            </a:r>
            <a:r>
              <a:rPr lang="ru-RU" sz="23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документ, що визначає орієнтовну послідовність досягнення очікуваних результатів навчання учнів, зміст навчального предмета, інтегрованого курсу та види навчальної діяльності учнів, рекомендований для використання в освітньому процесі в порядку, визначеному законодавством</a:t>
            </a:r>
            <a:r>
              <a:rPr lang="ru-RU" sz="2300" b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</a:t>
            </a:r>
            <a:endParaRPr/>
          </a:p>
          <a:p>
            <a:r>
              <a:rPr lang="ru-RU" sz="23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Модельні навчальні програми можуть бути розроблені для всього рівня базової середньої освіти (5-9 класи) або окремо для кожного циклу: адаптаційного циклу (5-6 класи) та циклу базового предметного навчання (7-9 класи).</a:t>
            </a:r>
            <a:endParaRPr/>
          </a:p>
        </p:txBody>
      </p:sp>
      <p:sp>
        <p:nvSpPr>
          <p:cNvPr id="518" name="Google Shape;518;p25"/>
          <p:cNvSpPr/>
          <p:nvPr/>
        </p:nvSpPr>
        <p:spPr>
          <a:xfrm>
            <a:off x="-2791327" y="3201550"/>
            <a:ext cx="6096000" cy="3847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r>
              <a:rPr lang="ru-RU" sz="19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.. </a:t>
            </a:r>
            <a:endParaRPr sz="19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graphicFrame>
        <p:nvGraphicFramePr>
          <p:cNvPr id="519" name="Google Shape;519;p25"/>
          <p:cNvGraphicFramePr/>
          <p:nvPr>
            <p:extLst>
              <p:ext uri="{D42A27DB-BD31-4B8C-83A1-F6EECF244321}">
                <p14:modId xmlns:p14="http://schemas.microsoft.com/office/powerpoint/2010/main" val="249328321"/>
              </p:ext>
            </p:extLst>
          </p:nvPr>
        </p:nvGraphicFramePr>
        <p:xfrm>
          <a:off x="5197646" y="1153899"/>
          <a:ext cx="6769777" cy="4646754"/>
        </p:xfrm>
        <a:graphic>
          <a:graphicData uri="http://schemas.openxmlformats.org/drawingml/2006/table">
            <a:tbl>
              <a:tblPr firstRow="1" bandRow="1">
                <a:noFill/>
                <a:tableStyleId>{60E51347-BB43-467E-8256-998BD676B4A4}</a:tableStyleId>
              </a:tblPr>
              <a:tblGrid>
                <a:gridCol w="477251"/>
                <a:gridCol w="1329651"/>
                <a:gridCol w="2254975"/>
                <a:gridCol w="2707900"/>
              </a:tblGrid>
              <a:tr h="6712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53</a:t>
                      </a:r>
                      <a:endParaRPr sz="16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 grid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Times New Roman"/>
                        <a:buNone/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Пізнаємо природу. 5-6 класи (інтегрований курс)</a:t>
                      </a:r>
                      <a:endParaRPr sz="1500"/>
                    </a:p>
                  </a:txBody>
                  <a:tcPr marL="91451" marR="91451" marT="45725" marB="45725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900"/>
                    </a:p>
                  </a:txBody>
                  <a:tcPr marL="91451" marR="91451" marT="45725" marB="45725"/>
                </a:tc>
              </a:tr>
              <a:tr h="6309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54</a:t>
                      </a:r>
                      <a:endParaRPr sz="16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 grid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Times New Roman"/>
                        <a:buNone/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Довкілля. 5-6 класи (інтегрований курс)</a:t>
                      </a:r>
                      <a:endParaRPr sz="1500"/>
                    </a:p>
                  </a:txBody>
                  <a:tcPr marL="91451" marR="91451" marT="45725" marB="45725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900"/>
                    </a:p>
                  </a:txBody>
                  <a:tcPr marL="91451" marR="91451" marT="45725" marB="45725"/>
                </a:tc>
              </a:tr>
              <a:tr h="429851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55</a:t>
                      </a:r>
                      <a:endParaRPr sz="16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 grid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Times New Roman"/>
                        <a:buNone/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Біологія. 7-9 класи</a:t>
                      </a:r>
                      <a:endParaRPr sz="16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900"/>
                    </a:p>
                  </a:txBody>
                  <a:tcPr marL="91451" marR="91451" marT="45725" marB="45725"/>
                </a:tc>
              </a:tr>
              <a:tr h="429851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56</a:t>
                      </a:r>
                      <a:endParaRPr sz="16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 grid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Times New Roman"/>
                        <a:buNone/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Географія. 6-9 класи</a:t>
                      </a:r>
                      <a:endParaRPr sz="16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900"/>
                    </a:p>
                  </a:txBody>
                  <a:tcPr marL="91451" marR="91451" marT="45725" marB="45725"/>
                </a:tc>
              </a:tr>
              <a:tr h="429851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57</a:t>
                      </a:r>
                      <a:endParaRPr sz="16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 grid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Times New Roman"/>
                        <a:buNone/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Фізика. 7-9 класи</a:t>
                      </a:r>
                      <a:endParaRPr sz="16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900"/>
                    </a:p>
                  </a:txBody>
                  <a:tcPr marL="91451" marR="91451" marT="45725" marB="45725"/>
                </a:tc>
              </a:tr>
              <a:tr h="429851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58</a:t>
                      </a:r>
                      <a:endParaRPr sz="16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 grid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Times New Roman"/>
                        <a:buNone/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Хімія. 7-9 класи</a:t>
                      </a:r>
                      <a:endParaRPr sz="16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900"/>
                    </a:p>
                  </a:txBody>
                  <a:tcPr marL="91451" marR="91451" marT="45725" marB="45725"/>
                </a:tc>
              </a:tr>
              <a:tr h="671275">
                <a:tc rowSpan="2"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59</a:t>
                      </a:r>
                      <a:endParaRPr sz="16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b="0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для всього рівня</a:t>
                      </a:r>
                      <a:endParaRPr sz="16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 grid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Times New Roman"/>
                        <a:buNone/>
                      </a:pPr>
                      <a:r>
                        <a:rPr lang="ru-RU" sz="1600" b="0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Природничі науки. 5-9 класи (інтегрований курс)</a:t>
                      </a:r>
                      <a:endParaRPr sz="16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6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539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b="0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для окремих</a:t>
                      </a:r>
                      <a:endParaRPr sz="1600" b="0" i="0" u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b="0" i="0" u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циклів</a:t>
                      </a:r>
                      <a:endParaRPr sz="1600" b="0" i="0" u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 grid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Times New Roman"/>
                        <a:buNone/>
                      </a:pPr>
                      <a:r>
                        <a:rPr lang="ru-RU" sz="1600" b="0" i="0" u="none" strike="noStrike" dirty="0" err="1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Природничі</a:t>
                      </a:r>
                      <a:r>
                        <a:rPr lang="ru-RU" sz="1600" b="0" i="0" u="none" strike="noStrike" dirty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науки. 5-6 </a:t>
                      </a:r>
                      <a:r>
                        <a:rPr lang="ru-RU" sz="1600" b="0" i="0" u="none" strike="noStrike" dirty="0" err="1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класи</a:t>
                      </a:r>
                      <a:r>
                        <a:rPr lang="ru-RU" sz="1600" b="0" i="0" u="none" strike="noStrike" dirty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(</a:t>
                      </a:r>
                      <a:r>
                        <a:rPr lang="ru-RU" sz="1600" b="0" i="0" u="none" strike="noStrike" dirty="0" err="1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інтегрований</a:t>
                      </a:r>
                      <a:r>
                        <a:rPr lang="ru-RU" sz="1600" b="0" i="0" u="none" strike="noStrike" dirty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курс)</a:t>
                      </a:r>
                      <a:endParaRPr sz="1500" dirty="0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Times New Roman"/>
                        <a:buNone/>
                      </a:pPr>
                      <a:r>
                        <a:rPr lang="ru-RU" sz="1600" b="0" i="0" u="none" strike="noStrike" dirty="0" err="1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Природничі</a:t>
                      </a:r>
                      <a:r>
                        <a:rPr lang="ru-RU" sz="1600" b="0" i="0" u="none" strike="noStrike" dirty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науки. 7-9 </a:t>
                      </a:r>
                      <a:r>
                        <a:rPr lang="ru-RU" sz="1600" b="0" i="0" u="none" strike="noStrike" dirty="0" err="1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класи</a:t>
                      </a:r>
                      <a:r>
                        <a:rPr lang="ru-RU" sz="1600" b="0" i="0" u="none" strike="noStrike" dirty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(</a:t>
                      </a:r>
                      <a:r>
                        <a:rPr lang="ru-RU" sz="1600" b="0" i="0" u="none" strike="noStrike" dirty="0" err="1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інтегрований</a:t>
                      </a:r>
                      <a:r>
                        <a:rPr lang="ru-RU" sz="1600" b="0" i="0" u="none" strike="noStrike" dirty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курс)</a:t>
                      </a:r>
                      <a:endParaRPr sz="16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1" marR="91451" marT="45725" marB="45725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20" name="Google Shape;520;p25"/>
          <p:cNvSpPr/>
          <p:nvPr/>
        </p:nvSpPr>
        <p:spPr>
          <a:xfrm>
            <a:off x="3172967" y="404889"/>
            <a:ext cx="5846071" cy="5847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pPr algn="ctr"/>
            <a:r>
              <a:rPr lang="ru-RU" sz="3200" b="1">
                <a:solidFill>
                  <a:srgbClr val="354E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Модельні навчальні програми</a:t>
            </a:r>
            <a:endParaRPr sz="3200" b="1">
              <a:solidFill>
                <a:srgbClr val="354E1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Google Shape;525;p26"/>
          <p:cNvSpPr/>
          <p:nvPr/>
        </p:nvSpPr>
        <p:spPr>
          <a:xfrm>
            <a:off x="2318951" y="94338"/>
            <a:ext cx="7868845" cy="7078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pPr algn="ctr"/>
            <a:r>
              <a:rPr lang="ru-RU" sz="4000" b="1" dirty="0" err="1">
                <a:solidFill>
                  <a:srgbClr val="354E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Модельні</a:t>
            </a:r>
            <a:r>
              <a:rPr lang="ru-RU" sz="4000" b="1" dirty="0">
                <a:solidFill>
                  <a:srgbClr val="354E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4000" b="1" dirty="0" err="1">
                <a:solidFill>
                  <a:srgbClr val="354E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навчальні</a:t>
            </a:r>
            <a:r>
              <a:rPr lang="ru-RU" sz="4000" b="1" dirty="0">
                <a:solidFill>
                  <a:srgbClr val="354E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4000" b="1" dirty="0" err="1">
                <a:solidFill>
                  <a:srgbClr val="354E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програми</a:t>
            </a:r>
            <a:endParaRPr sz="4000" b="1" dirty="0">
              <a:solidFill>
                <a:srgbClr val="354E1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526" name="Google Shape;526;p26"/>
          <p:cNvSpPr/>
          <p:nvPr/>
        </p:nvSpPr>
        <p:spPr>
          <a:xfrm>
            <a:off x="174959" y="1177582"/>
            <a:ext cx="11863136" cy="39857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pPr marL="342858" indent="-342858">
              <a:buClr>
                <a:schemeClr val="dk1"/>
              </a:buClr>
              <a:buSzPts val="2300"/>
              <a:buFont typeface="Noto Sans Symbols"/>
              <a:buChar char="✔"/>
            </a:pPr>
            <a:r>
              <a:rPr lang="ru-RU" sz="23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50. </a:t>
            </a:r>
            <a:r>
              <a:rPr lang="ru-RU" sz="23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Модельна</a:t>
            </a:r>
            <a:r>
              <a:rPr lang="ru-RU" sz="23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3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навчальна</a:t>
            </a:r>
            <a:r>
              <a:rPr lang="ru-RU" sz="23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3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програма</a:t>
            </a:r>
            <a:r>
              <a:rPr lang="ru-RU" sz="23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«</a:t>
            </a:r>
            <a:r>
              <a:rPr lang="ru-RU" sz="23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Пізнаємо</a:t>
            </a:r>
            <a:r>
              <a:rPr lang="ru-RU" sz="23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природу». 5-6  </a:t>
            </a:r>
            <a:r>
              <a:rPr lang="ru-RU" sz="23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класи</a:t>
            </a:r>
            <a:r>
              <a:rPr lang="ru-RU" sz="23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(</a:t>
            </a:r>
            <a:r>
              <a:rPr lang="ru-RU" sz="23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інтегрований</a:t>
            </a:r>
            <a:r>
              <a:rPr lang="ru-RU" sz="23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курс)»  для  </a:t>
            </a:r>
            <a:r>
              <a:rPr lang="ru-RU" sz="23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закладів</a:t>
            </a:r>
            <a:r>
              <a:rPr lang="ru-RU" sz="23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3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загальної</a:t>
            </a:r>
            <a:r>
              <a:rPr lang="ru-RU" sz="23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3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середньої</a:t>
            </a:r>
            <a:r>
              <a:rPr lang="ru-RU" sz="23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3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освіти</a:t>
            </a:r>
            <a:r>
              <a:rPr lang="ru-RU" sz="23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(авт. </a:t>
            </a:r>
            <a:r>
              <a:rPr lang="ru-RU" sz="23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Коршевнюк</a:t>
            </a:r>
            <a:r>
              <a:rPr lang="ru-RU" sz="23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Т. В.) </a:t>
            </a:r>
            <a:endParaRPr dirty="0"/>
          </a:p>
          <a:p>
            <a:pPr marL="342858" indent="-342858">
              <a:buClr>
                <a:schemeClr val="dk1"/>
              </a:buClr>
              <a:buSzPts val="2300"/>
              <a:buFont typeface="Noto Sans Symbols"/>
              <a:buChar char="✔"/>
            </a:pPr>
            <a:r>
              <a:rPr lang="ru-RU" sz="23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51. </a:t>
            </a:r>
            <a:r>
              <a:rPr lang="ru-RU" sz="23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Модельна</a:t>
            </a:r>
            <a:r>
              <a:rPr lang="ru-RU" sz="23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3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навчальна</a:t>
            </a:r>
            <a:r>
              <a:rPr lang="ru-RU" sz="23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3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програма</a:t>
            </a:r>
            <a:r>
              <a:rPr lang="ru-RU" sz="23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«</a:t>
            </a:r>
            <a:r>
              <a:rPr lang="ru-RU" sz="23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Пізнаємо</a:t>
            </a:r>
            <a:r>
              <a:rPr lang="ru-RU" sz="23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природу».  5-6  </a:t>
            </a:r>
            <a:r>
              <a:rPr lang="ru-RU" sz="23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класи</a:t>
            </a:r>
            <a:r>
              <a:rPr lang="ru-RU" sz="23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(</a:t>
            </a:r>
            <a:r>
              <a:rPr lang="ru-RU" sz="23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інтегрований</a:t>
            </a:r>
            <a:r>
              <a:rPr lang="ru-RU" sz="23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курс)»  для  </a:t>
            </a:r>
            <a:r>
              <a:rPr lang="ru-RU" sz="23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закладів</a:t>
            </a:r>
            <a:r>
              <a:rPr lang="ru-RU" sz="23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3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загальної</a:t>
            </a:r>
            <a:r>
              <a:rPr lang="ru-RU" sz="23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3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середньої</a:t>
            </a:r>
            <a:r>
              <a:rPr lang="ru-RU" sz="23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3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освіти</a:t>
            </a:r>
            <a:r>
              <a:rPr lang="ru-RU" sz="23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(авт.  </a:t>
            </a:r>
            <a:r>
              <a:rPr lang="ru-RU" sz="23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Біда</a:t>
            </a:r>
            <a:r>
              <a:rPr lang="ru-RU" sz="23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Д. Д., </a:t>
            </a:r>
            <a:r>
              <a:rPr lang="ru-RU" sz="23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Гільберг</a:t>
            </a:r>
            <a:r>
              <a:rPr lang="ru-RU" sz="23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Т. Г., </a:t>
            </a:r>
            <a:r>
              <a:rPr lang="ru-RU" sz="23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Колісник</a:t>
            </a:r>
            <a:r>
              <a:rPr lang="ru-RU" sz="23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Я. І.). </a:t>
            </a:r>
            <a:endParaRPr dirty="0"/>
          </a:p>
          <a:p>
            <a:pPr marL="342858" indent="-342858">
              <a:buClr>
                <a:schemeClr val="dk1"/>
              </a:buClr>
              <a:buSzPts val="2300"/>
              <a:buFont typeface="Noto Sans Symbols"/>
              <a:buChar char="✔"/>
            </a:pPr>
            <a:r>
              <a:rPr lang="ru-RU" sz="23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52. </a:t>
            </a:r>
            <a:r>
              <a:rPr lang="ru-RU" sz="23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Модельна</a:t>
            </a:r>
            <a:r>
              <a:rPr lang="ru-RU" sz="23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3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навчальна</a:t>
            </a:r>
            <a:r>
              <a:rPr lang="ru-RU" sz="23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3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програма</a:t>
            </a:r>
            <a:r>
              <a:rPr lang="ru-RU" sz="23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«</a:t>
            </a:r>
            <a:r>
              <a:rPr lang="ru-RU" sz="23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Пізнаємо</a:t>
            </a:r>
            <a:r>
              <a:rPr lang="ru-RU" sz="23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природу.  5-6  </a:t>
            </a:r>
            <a:r>
              <a:rPr lang="ru-RU" sz="23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класи</a:t>
            </a:r>
            <a:r>
              <a:rPr lang="ru-RU" sz="23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(</a:t>
            </a:r>
            <a:r>
              <a:rPr lang="ru-RU" sz="23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інтегрований</a:t>
            </a:r>
            <a:r>
              <a:rPr lang="ru-RU" sz="23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курс)»  для  </a:t>
            </a:r>
            <a:r>
              <a:rPr lang="ru-RU" sz="23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закладів</a:t>
            </a:r>
            <a:r>
              <a:rPr lang="ru-RU" sz="23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3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загальної</a:t>
            </a:r>
            <a:r>
              <a:rPr lang="ru-RU" sz="23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3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середньої</a:t>
            </a:r>
            <a:r>
              <a:rPr lang="ru-RU" sz="23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3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освіти</a:t>
            </a:r>
            <a:r>
              <a:rPr lang="ru-RU" sz="23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(авт.  Шаламов Р. В., </a:t>
            </a:r>
            <a:r>
              <a:rPr lang="ru-RU" sz="23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Каліберда</a:t>
            </a:r>
            <a:r>
              <a:rPr lang="ru-RU" sz="23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М. С., Григорович О. В., </a:t>
            </a:r>
            <a:r>
              <a:rPr lang="ru-RU" sz="23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Фіцайло</a:t>
            </a:r>
            <a:r>
              <a:rPr lang="ru-RU" sz="23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С. С.). </a:t>
            </a:r>
            <a:endParaRPr dirty="0"/>
          </a:p>
          <a:p>
            <a:pPr marL="342858" indent="-342858">
              <a:buClr>
                <a:schemeClr val="dk1"/>
              </a:buClr>
              <a:buSzPts val="2300"/>
              <a:buFont typeface="Noto Sans Symbols"/>
              <a:buChar char="✔"/>
            </a:pPr>
            <a:r>
              <a:rPr lang="ru-RU" sz="23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53. </a:t>
            </a:r>
            <a:r>
              <a:rPr lang="ru-RU" sz="23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Модельна</a:t>
            </a:r>
            <a:r>
              <a:rPr lang="ru-RU" sz="23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3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навчальна</a:t>
            </a:r>
            <a:r>
              <a:rPr lang="ru-RU" sz="23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3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програма</a:t>
            </a:r>
            <a:r>
              <a:rPr lang="ru-RU" sz="23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«</a:t>
            </a:r>
            <a:r>
              <a:rPr lang="ru-RU" sz="23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Природничі</a:t>
            </a:r>
            <a:r>
              <a:rPr lang="ru-RU" sz="23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науки.  5-6  </a:t>
            </a:r>
            <a:r>
              <a:rPr lang="ru-RU" sz="23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класи</a:t>
            </a:r>
            <a:r>
              <a:rPr lang="ru-RU" sz="23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(</a:t>
            </a:r>
            <a:r>
              <a:rPr lang="ru-RU" sz="23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інтегрований</a:t>
            </a:r>
            <a:r>
              <a:rPr lang="ru-RU" sz="23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курс)» для </a:t>
            </a:r>
            <a:r>
              <a:rPr lang="ru-RU" sz="23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закладів</a:t>
            </a:r>
            <a:r>
              <a:rPr lang="ru-RU" sz="23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3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загальної</a:t>
            </a:r>
            <a:r>
              <a:rPr lang="ru-RU" sz="23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3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середньої</a:t>
            </a:r>
            <a:r>
              <a:rPr lang="ru-RU" sz="23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3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освіти</a:t>
            </a:r>
            <a:r>
              <a:rPr lang="ru-RU" sz="23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(авт. </a:t>
            </a:r>
            <a:r>
              <a:rPr lang="ru-RU" sz="23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Білик</a:t>
            </a:r>
            <a:r>
              <a:rPr lang="ru-RU" sz="23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Ж. І., </a:t>
            </a:r>
            <a:r>
              <a:rPr lang="ru-RU" sz="23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Засєкіна</a:t>
            </a:r>
            <a:r>
              <a:rPr lang="ru-RU" sz="23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Т. М., </a:t>
            </a:r>
            <a:r>
              <a:rPr lang="ru-RU" sz="23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Лашевська</a:t>
            </a:r>
            <a:r>
              <a:rPr lang="ru-RU" sz="23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Г. А., Яценко В. С.). </a:t>
            </a:r>
            <a:endParaRPr dirty="0"/>
          </a:p>
        </p:txBody>
      </p:sp>
      <p:sp>
        <p:nvSpPr>
          <p:cNvPr id="527" name="Google Shape;527;p26"/>
          <p:cNvSpPr/>
          <p:nvPr/>
        </p:nvSpPr>
        <p:spPr>
          <a:xfrm>
            <a:off x="3483143" y="715920"/>
            <a:ext cx="5225716" cy="4616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pPr algn="ctr"/>
            <a:r>
              <a:rPr lang="ru-RU" sz="24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Наказ МОН </a:t>
            </a:r>
            <a:r>
              <a:rPr lang="ru-RU" sz="24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від</a:t>
            </a:r>
            <a:r>
              <a:rPr lang="ru-RU" sz="24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12.07.2021 № 795 </a:t>
            </a:r>
            <a:endParaRPr dirty="0"/>
          </a:p>
        </p:txBody>
      </p:sp>
      <p:sp>
        <p:nvSpPr>
          <p:cNvPr id="528" name="Google Shape;528;p26"/>
          <p:cNvSpPr/>
          <p:nvPr/>
        </p:nvSpPr>
        <p:spPr>
          <a:xfrm>
            <a:off x="30854" y="5584600"/>
            <a:ext cx="7295827" cy="5078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r>
              <a:rPr lang="ru-RU" sz="2700" b="1" u="sng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3">
                  <a:extLst>
                    <a:ext uri="{A12FA001-AC4F-418D-AE19-62706E023703}">
                      <ahyp:hlinkClr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val="tx"/>
                    </a:ext>
                  </a:extLst>
                </a:hlinkClick>
              </a:rPr>
              <a:t>https://imzo.gov.ua/pryrodnycha-osvitnia-haluz/</a:t>
            </a:r>
            <a:endParaRPr sz="2700" b="1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529" name="Google Shape;529;p26"/>
          <p:cNvSpPr/>
          <p:nvPr/>
        </p:nvSpPr>
        <p:spPr>
          <a:xfrm>
            <a:off x="5216067" y="6038546"/>
            <a:ext cx="4971729" cy="4616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r>
              <a:rPr lang="ru-RU" sz="24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презентаціі</a:t>
            </a:r>
            <a:r>
              <a:rPr lang="ru-RU" sz="24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до </a:t>
            </a:r>
            <a:r>
              <a:rPr lang="ru-RU" sz="24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модельних</a:t>
            </a:r>
            <a:r>
              <a:rPr lang="ru-RU" sz="24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програм</a:t>
            </a:r>
            <a:endParaRPr sz="2400" b="1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530" name="Google Shape;530;p26"/>
          <p:cNvSpPr/>
          <p:nvPr/>
        </p:nvSpPr>
        <p:spPr>
          <a:xfrm>
            <a:off x="30853" y="5042253"/>
            <a:ext cx="11996715" cy="5077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r>
              <a:rPr lang="ru-RU" sz="2700" b="1" u="sng" dirty="0">
                <a:solidFill>
                  <a:srgbClr val="BE4D12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4">
                  <a:extLst>
                    <a:ext uri="{A12FA001-AC4F-418D-AE19-62706E023703}">
                      <ahyp:hlinkClr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val="tx"/>
                    </a:ext>
                  </a:extLst>
                </a:hlinkClick>
              </a:rPr>
              <a:t>https://imzo.gov.ua/model-ni-navchal-ni-prohramy/pryrodnycha-osvitnia-haluz/</a:t>
            </a:r>
            <a:endParaRPr sz="2700" b="1" dirty="0">
              <a:solidFill>
                <a:srgbClr val="BE4D1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" name="Google Shape;535;p27"/>
          <p:cNvSpPr/>
          <p:nvPr/>
        </p:nvSpPr>
        <p:spPr>
          <a:xfrm>
            <a:off x="301926" y="128843"/>
            <a:ext cx="11766431" cy="7078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pPr algn="ctr"/>
            <a:r>
              <a:rPr lang="ru-RU" sz="4000" b="1" dirty="0">
                <a:solidFill>
                  <a:srgbClr val="354E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Лист МОН </a:t>
            </a:r>
            <a:r>
              <a:rPr lang="ru-RU" sz="4000" b="1" dirty="0" err="1">
                <a:solidFill>
                  <a:srgbClr val="354E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щодо</a:t>
            </a:r>
            <a:r>
              <a:rPr lang="ru-RU" sz="4000" b="1" dirty="0">
                <a:solidFill>
                  <a:srgbClr val="354E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4000" b="1" dirty="0" err="1">
                <a:solidFill>
                  <a:srgbClr val="354E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організації</a:t>
            </a:r>
            <a:r>
              <a:rPr lang="ru-RU" sz="4000" b="1" dirty="0">
                <a:solidFill>
                  <a:srgbClr val="354E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4000" b="1" dirty="0" err="1">
                <a:solidFill>
                  <a:srgbClr val="354E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освітнього</a:t>
            </a:r>
            <a:r>
              <a:rPr lang="ru-RU" sz="4000" b="1" dirty="0">
                <a:solidFill>
                  <a:srgbClr val="354E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4000" b="1" dirty="0" err="1">
                <a:solidFill>
                  <a:srgbClr val="354E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процесу</a:t>
            </a:r>
            <a:endParaRPr sz="4000" b="1" dirty="0">
              <a:solidFill>
                <a:srgbClr val="354E1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536" name="Google Shape;536;p27"/>
          <p:cNvSpPr/>
          <p:nvPr/>
        </p:nvSpPr>
        <p:spPr>
          <a:xfrm>
            <a:off x="188612" y="1133414"/>
            <a:ext cx="11417969" cy="4401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r>
              <a:rPr lang="ru-RU" sz="2000" b="1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Варіант</a:t>
            </a:r>
            <a:r>
              <a:rPr lang="ru-RU" sz="2000" b="1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 1  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– 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низький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рівень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захворюваності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,  «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зелений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» 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рівень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епідемічної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небезпеки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 (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відповідно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 до 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класифікації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, 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визначеної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постановою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Кабінету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Міністрів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України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від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9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грудня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2020 року № 1236).  </a:t>
            </a:r>
            <a:endParaRPr dirty="0"/>
          </a:p>
          <a:p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Відвідування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закладів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освіти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здобувачами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освіти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дозволено в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звичайному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(очному)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режимі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(початкова,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базова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та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профільна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середня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освіта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).  </a:t>
            </a:r>
            <a:endParaRPr dirty="0"/>
          </a:p>
          <a:p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Може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організовуватися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«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змішане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»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навчання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(за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рішенням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педради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закладу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освіти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). </a:t>
            </a:r>
            <a:endParaRPr sz="2000" dirty="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endParaRPr sz="2000" dirty="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Діяльність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інклюзивно-ресурсних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центрів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(ІРЦ):  </a:t>
            </a:r>
            <a:endParaRPr dirty="0"/>
          </a:p>
          <a:p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 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надання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очних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 психолого-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педагогічних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 та 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корекційно-розвиткових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послуг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у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закладі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освіти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, ІРЦ;  </a:t>
            </a:r>
            <a:endParaRPr dirty="0"/>
          </a:p>
          <a:p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  комплексна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оцінка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з метою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визначення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особливих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освітніх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потреб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дитини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у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закладі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освіти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,  ІРЦ, за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місцем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проживання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(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перебування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)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дитини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; </a:t>
            </a:r>
            <a:endParaRPr dirty="0"/>
          </a:p>
          <a:p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  участь  в  командах  психолого-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педагогічного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супроводу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дитини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 з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особливими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освітніми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потребами, психолого-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педагогічних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комісіях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спеціальних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закладів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. </a:t>
            </a:r>
            <a:endParaRPr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1" name="Google Shape;541;p28"/>
          <p:cNvSpPr/>
          <p:nvPr/>
        </p:nvSpPr>
        <p:spPr>
          <a:xfrm>
            <a:off x="620877" y="75030"/>
            <a:ext cx="11326483" cy="7078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pPr algn="ctr"/>
            <a:r>
              <a:rPr lang="ru-RU" sz="4000" b="1" dirty="0">
                <a:solidFill>
                  <a:srgbClr val="354E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Лист МОН </a:t>
            </a:r>
            <a:r>
              <a:rPr lang="ru-RU" sz="4000" b="1" dirty="0" err="1">
                <a:solidFill>
                  <a:srgbClr val="354E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щодо</a:t>
            </a:r>
            <a:r>
              <a:rPr lang="ru-RU" sz="4000" b="1" dirty="0">
                <a:solidFill>
                  <a:srgbClr val="354E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4000" b="1" dirty="0" err="1">
                <a:solidFill>
                  <a:srgbClr val="354E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організації</a:t>
            </a:r>
            <a:r>
              <a:rPr lang="ru-RU" sz="4000" b="1" dirty="0">
                <a:solidFill>
                  <a:srgbClr val="354E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4000" b="1" dirty="0" err="1">
                <a:solidFill>
                  <a:srgbClr val="354E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освітнього</a:t>
            </a:r>
            <a:r>
              <a:rPr lang="ru-RU" sz="4000" b="1" dirty="0">
                <a:solidFill>
                  <a:srgbClr val="354E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4000" b="1" dirty="0" err="1">
                <a:solidFill>
                  <a:srgbClr val="354E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процесу</a:t>
            </a:r>
            <a:endParaRPr sz="4000" b="1" dirty="0">
              <a:solidFill>
                <a:srgbClr val="354E1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542" name="Google Shape;542;p28"/>
          <p:cNvSpPr/>
          <p:nvPr/>
        </p:nvSpPr>
        <p:spPr>
          <a:xfrm>
            <a:off x="156412" y="919117"/>
            <a:ext cx="11790947" cy="44011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r>
              <a:rPr lang="ru-RU" sz="2000" b="1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Варіант</a:t>
            </a:r>
            <a:r>
              <a:rPr lang="ru-RU" sz="2000" b="1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 2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 – 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високий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рівень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захворюваності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,  «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червоний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» 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рівень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епідемічної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небезпеки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. </a:t>
            </a:r>
            <a:endParaRPr dirty="0"/>
          </a:p>
          <a:p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Відвідування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закладів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освіти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заборонено,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крім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закладів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дошкільної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освіти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,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спеціальних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закладів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освіти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 та 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учнів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 1-4 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класів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закладів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загальної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середньої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освіти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.  </a:t>
            </a:r>
            <a:endParaRPr dirty="0"/>
          </a:p>
          <a:p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Освітній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процес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забезпечуватиметься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у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такий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спосіб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: </a:t>
            </a:r>
            <a:endParaRPr dirty="0"/>
          </a:p>
          <a:p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  початкова школа –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очне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або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«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змішане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»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навчання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(як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дистанційно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, так і в закладах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освіти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із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дотриманням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правил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дистанціювання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та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гігієни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); </a:t>
            </a:r>
            <a:endParaRPr dirty="0"/>
          </a:p>
          <a:p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 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базова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 та 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профільна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середня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освіта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 – 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освітній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процес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забезпечується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дистанційно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;  </a:t>
            </a:r>
            <a:endParaRPr dirty="0"/>
          </a:p>
          <a:p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 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спеціальні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заклади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освіти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(початкова,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базова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та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профільна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середня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освіта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)  –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очне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або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«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змішане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»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навчання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(як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дистанційно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, так і в закладах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освіти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). </a:t>
            </a:r>
            <a:endParaRPr dirty="0"/>
          </a:p>
          <a:p>
            <a:r>
              <a:rPr lang="ru-RU" sz="2000" b="1" i="1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Рішення</a:t>
            </a:r>
            <a:r>
              <a:rPr lang="ru-RU" sz="2000" b="1" i="1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про «</a:t>
            </a:r>
            <a:r>
              <a:rPr lang="ru-RU" sz="2000" b="1" i="1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змішане</a:t>
            </a:r>
            <a:r>
              <a:rPr lang="ru-RU" sz="2000" b="1" i="1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» </a:t>
            </a:r>
            <a:r>
              <a:rPr lang="ru-RU" sz="2000" b="1" i="1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навчання</a:t>
            </a:r>
            <a:r>
              <a:rPr lang="ru-RU" sz="2000" b="1" i="1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ru-RU" sz="2000" b="1" i="1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приймає</a:t>
            </a:r>
            <a:r>
              <a:rPr lang="ru-RU" sz="2000" b="1" i="1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ru-RU" sz="2000" b="1" i="1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педрада</a:t>
            </a:r>
            <a:r>
              <a:rPr lang="ru-RU" sz="2000" b="1" i="1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закладу </a:t>
            </a:r>
            <a:r>
              <a:rPr lang="ru-RU" sz="2000" b="1" i="1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освіти</a:t>
            </a:r>
            <a:r>
              <a:rPr lang="ru-RU" sz="2000" b="1" i="1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.  </a:t>
            </a:r>
            <a:endParaRPr sz="2000" dirty="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Діяльність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ІРЦ:  </a:t>
            </a:r>
            <a:endParaRPr dirty="0"/>
          </a:p>
          <a:p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 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надання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очних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 психолого-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педагогічних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 та 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корекційно-розвиткових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послуг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у ІРЦ; </a:t>
            </a:r>
            <a:endParaRPr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7" name="Google Shape;547;p29"/>
          <p:cNvSpPr/>
          <p:nvPr/>
        </p:nvSpPr>
        <p:spPr>
          <a:xfrm>
            <a:off x="192506" y="187413"/>
            <a:ext cx="11893103" cy="7078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pPr algn="ctr"/>
            <a:r>
              <a:rPr lang="ru-RU" sz="4000" b="1" dirty="0">
                <a:solidFill>
                  <a:srgbClr val="354E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Лист МОН </a:t>
            </a:r>
            <a:r>
              <a:rPr lang="ru-RU" sz="4000" b="1" dirty="0" err="1">
                <a:solidFill>
                  <a:srgbClr val="354E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щодо</a:t>
            </a:r>
            <a:r>
              <a:rPr lang="ru-RU" sz="4000" b="1" dirty="0">
                <a:solidFill>
                  <a:srgbClr val="354E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4000" b="1" dirty="0" err="1">
                <a:solidFill>
                  <a:srgbClr val="354E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організації</a:t>
            </a:r>
            <a:r>
              <a:rPr lang="ru-RU" sz="4000" b="1" dirty="0">
                <a:solidFill>
                  <a:srgbClr val="354E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4000" b="1" dirty="0" err="1">
                <a:solidFill>
                  <a:srgbClr val="354E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освітнього</a:t>
            </a:r>
            <a:r>
              <a:rPr lang="ru-RU" sz="4000" b="1" dirty="0">
                <a:solidFill>
                  <a:srgbClr val="354E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4000" b="1" dirty="0" err="1">
                <a:solidFill>
                  <a:srgbClr val="354E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процесу</a:t>
            </a:r>
            <a:endParaRPr sz="4000" b="1" dirty="0">
              <a:solidFill>
                <a:srgbClr val="354E1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548" name="Google Shape;548;p29"/>
          <p:cNvSpPr/>
          <p:nvPr/>
        </p:nvSpPr>
        <p:spPr>
          <a:xfrm>
            <a:off x="192506" y="991987"/>
            <a:ext cx="11648583" cy="47089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ru-RU" sz="2000" b="1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Варіант</a:t>
            </a:r>
            <a:r>
              <a:rPr lang="ru-RU" sz="2000" b="1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 3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 – 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середній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рівень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захворюваності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 –  «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жовтий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» 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і«помаранчевий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»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рівні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епідемічної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небезпеки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. </a:t>
            </a:r>
            <a:endParaRPr dirty="0"/>
          </a:p>
          <a:p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Відвідування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закладів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освіти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дозволено в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звичайному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режимі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(початкова,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базова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 та 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профільна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середня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освіта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). 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Може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організовуватися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 «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змішане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»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навчання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(за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рішенням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педради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закладу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освіти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). </a:t>
            </a:r>
            <a:endParaRPr dirty="0"/>
          </a:p>
          <a:p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Відвідування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закладів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освіти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може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 бути  заборонено  у 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разі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,  коли  на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самоізоляції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 через  контакт  з 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пацієнтом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 з 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підтвердженим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випадком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 COVID-19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перебуває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більше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,  як  50  % 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здобувачів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освіти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 та  персоналу  закладу 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освіти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.  У такому 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випадку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освітній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процес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 у 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загальній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середній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 та 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спеціальній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освіті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забезпечується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дистанційно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.  </a:t>
            </a:r>
            <a:endParaRPr sz="2000" dirty="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Діяльність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ІРЦ:  </a:t>
            </a:r>
            <a:endParaRPr dirty="0"/>
          </a:p>
          <a:p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 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надання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очних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 психолого-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педагогічних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 та 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корекційно-розвиткових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endParaRPr dirty="0"/>
          </a:p>
          <a:p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послуг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у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закладі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освіти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, ІРЦ;  </a:t>
            </a:r>
            <a:endParaRPr dirty="0"/>
          </a:p>
          <a:p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  комплексна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оцінка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з метою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визначення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особливих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освітніх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потреб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дитини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endParaRPr dirty="0"/>
          </a:p>
          <a:p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у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закладі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освіти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, ІРЦ за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місцем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проживання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(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перебування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) </a:t>
            </a:r>
            <a:r>
              <a:rPr lang="ru-RU" sz="2000" dirty="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дитини</a:t>
            </a:r>
            <a:r>
              <a:rPr lang="ru-RU" sz="20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;</a:t>
            </a:r>
            <a:endParaRPr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3" name="Google Shape;553;p30" descr="图片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293724" y="0"/>
            <a:ext cx="12626095" cy="7303168"/>
          </a:xfrm>
          <a:prstGeom prst="rect">
            <a:avLst/>
          </a:prstGeom>
          <a:noFill/>
          <a:ln>
            <a:noFill/>
          </a:ln>
        </p:spPr>
      </p:pic>
      <p:sp>
        <p:nvSpPr>
          <p:cNvPr id="554" name="Google Shape;554;p30"/>
          <p:cNvSpPr/>
          <p:nvPr/>
        </p:nvSpPr>
        <p:spPr>
          <a:xfrm>
            <a:off x="1" y="813690"/>
            <a:ext cx="9083828" cy="25545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pPr algn="ctr"/>
            <a:r>
              <a:rPr lang="ru-RU" sz="4000" b="1" dirty="0">
                <a:solidFill>
                  <a:srgbClr val="BE4D12"/>
                </a:solidFill>
                <a:latin typeface="Verdana"/>
                <a:ea typeface="Verdana"/>
                <a:cs typeface="Verdana"/>
                <a:sym typeface="Verdana"/>
              </a:rPr>
              <a:t>МЕТОДИЧНІ РЕКОМЕНДАЦІЇ </a:t>
            </a:r>
            <a:endParaRPr dirty="0"/>
          </a:p>
          <a:p>
            <a:pPr algn="ctr"/>
            <a:r>
              <a:rPr lang="ru-RU" sz="4000" b="1" dirty="0">
                <a:solidFill>
                  <a:srgbClr val="BE4D12"/>
                </a:solidFill>
                <a:latin typeface="Verdana"/>
                <a:ea typeface="Verdana"/>
                <a:cs typeface="Verdana"/>
                <a:sym typeface="Verdana"/>
              </a:rPr>
              <a:t>ЩОДО ВИКЛАДАННЯ</a:t>
            </a:r>
          </a:p>
          <a:p>
            <a:pPr algn="ctr"/>
            <a:r>
              <a:rPr lang="ru-RU" sz="4000" b="1" dirty="0">
                <a:solidFill>
                  <a:srgbClr val="BE4D12"/>
                </a:solidFill>
                <a:latin typeface="Verdana"/>
                <a:ea typeface="Verdana"/>
                <a:cs typeface="Verdana"/>
                <a:sym typeface="Verdana"/>
              </a:rPr>
              <a:t> БІОЛОГІЇ В 2021-2022 </a:t>
            </a:r>
            <a:endParaRPr dirty="0"/>
          </a:p>
          <a:p>
            <a:pPr algn="ctr"/>
            <a:r>
              <a:rPr lang="ru-RU" sz="4000" b="1" dirty="0">
                <a:solidFill>
                  <a:srgbClr val="BE4D12"/>
                </a:solidFill>
                <a:latin typeface="Verdana"/>
                <a:ea typeface="Verdana"/>
                <a:cs typeface="Verdana"/>
                <a:sym typeface="Verdana"/>
              </a:rPr>
              <a:t>НАВЧАЛЬНОМУ РОЦІ</a:t>
            </a:r>
            <a:endParaRPr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7" name="Google Shape;347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1299408" y="1114487"/>
            <a:ext cx="14666495" cy="5582653"/>
          </a:xfrm>
          <a:prstGeom prst="rect">
            <a:avLst/>
          </a:prstGeom>
          <a:noFill/>
          <a:ln>
            <a:noFill/>
          </a:ln>
        </p:spPr>
      </p:pic>
      <p:sp>
        <p:nvSpPr>
          <p:cNvPr id="348" name="Google Shape;348;p4"/>
          <p:cNvSpPr txBox="1">
            <a:spLocks noGrp="1"/>
          </p:cNvSpPr>
          <p:nvPr>
            <p:ph type="title"/>
          </p:nvPr>
        </p:nvSpPr>
        <p:spPr>
          <a:xfrm>
            <a:off x="547439" y="62455"/>
            <a:ext cx="10972800" cy="1052032"/>
          </a:xfrm>
          <a:prstGeom prst="rect">
            <a:avLst/>
          </a:prstGeom>
          <a:noFill/>
          <a:ln>
            <a:noFill/>
          </a:ln>
          <a:effectLst>
            <a:outerShdw dist="28398" dir="1593903" algn="ctr" rotWithShape="0">
              <a:schemeClr val="lt1">
                <a:alpha val="49803"/>
              </a:schemeClr>
            </a:outerShdw>
          </a:effectLst>
        </p:spPr>
        <p:txBody>
          <a:bodyPr spcFirstLastPara="1" wrap="square" lIns="91423" tIns="45699" rIns="91423" bIns="45699" anchor="ctr" anchorCtr="0">
            <a:noAutofit/>
          </a:bodyPr>
          <a:lstStyle/>
          <a:p>
            <a:pPr algn="ctr"/>
            <a:r>
              <a:rPr lang="ru-RU" sz="4000" dirty="0" err="1">
                <a:solidFill>
                  <a:srgbClr val="354E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Нормативні</a:t>
            </a:r>
            <a:r>
              <a:rPr lang="ru-RU" sz="4000" dirty="0">
                <a:solidFill>
                  <a:srgbClr val="354E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4000" dirty="0" err="1">
                <a:solidFill>
                  <a:srgbClr val="354E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документи</a:t>
            </a:r>
            <a:r>
              <a:rPr lang="ru-RU" sz="4000" dirty="0">
                <a:solidFill>
                  <a:srgbClr val="354E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ru-RU" sz="4000" dirty="0" err="1">
                <a:solidFill>
                  <a:srgbClr val="354E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що</a:t>
            </a:r>
            <a:r>
              <a:rPr lang="ru-RU" sz="4000" dirty="0">
                <a:solidFill>
                  <a:srgbClr val="354E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4000" dirty="0" err="1">
                <a:solidFill>
                  <a:srgbClr val="354E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регулюють</a:t>
            </a:r>
            <a:r>
              <a:rPr lang="ru-RU" sz="4000" dirty="0">
                <a:solidFill>
                  <a:srgbClr val="354E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4000" dirty="0" err="1">
                <a:solidFill>
                  <a:srgbClr val="354E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освітній</a:t>
            </a:r>
            <a:r>
              <a:rPr lang="ru-RU" sz="4000" dirty="0">
                <a:solidFill>
                  <a:srgbClr val="354E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4000" dirty="0" err="1">
                <a:solidFill>
                  <a:srgbClr val="354E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процес</a:t>
            </a:r>
            <a:r>
              <a:rPr lang="ru-RU" sz="4000" dirty="0">
                <a:solidFill>
                  <a:srgbClr val="354E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у </a:t>
            </a:r>
            <a:r>
              <a:rPr lang="ru-RU" sz="4000" dirty="0" err="1">
                <a:solidFill>
                  <a:srgbClr val="354E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навчальному</a:t>
            </a:r>
            <a:r>
              <a:rPr lang="ru-RU" sz="4000" dirty="0">
                <a:solidFill>
                  <a:srgbClr val="354E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4000" dirty="0" err="1">
                <a:solidFill>
                  <a:srgbClr val="354E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році</a:t>
            </a:r>
            <a:endParaRPr dirty="0"/>
          </a:p>
        </p:txBody>
      </p:sp>
      <p:sp>
        <p:nvSpPr>
          <p:cNvPr id="349" name="Google Shape;349;p4"/>
          <p:cNvSpPr/>
          <p:nvPr/>
        </p:nvSpPr>
        <p:spPr>
          <a:xfrm>
            <a:off x="9903009" y="1313423"/>
            <a:ext cx="492281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r>
              <a:rPr lang="ru-RU" sz="6000" b="1" dirty="0">
                <a:solidFill>
                  <a:srgbClr val="787878"/>
                </a:solidFill>
                <a:latin typeface="Verdana"/>
                <a:ea typeface="Verdana"/>
                <a:cs typeface="Verdana"/>
                <a:sym typeface="Verdana"/>
              </a:rPr>
              <a:t>1</a:t>
            </a:r>
            <a:endParaRPr dirty="0"/>
          </a:p>
        </p:txBody>
      </p:sp>
      <p:sp>
        <p:nvSpPr>
          <p:cNvPr id="350" name="Google Shape;350;p4"/>
          <p:cNvSpPr/>
          <p:nvPr/>
        </p:nvSpPr>
        <p:spPr>
          <a:xfrm>
            <a:off x="1543957" y="2362906"/>
            <a:ext cx="492281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r>
              <a:rPr lang="ru-RU" sz="6000" b="1" dirty="0">
                <a:solidFill>
                  <a:srgbClr val="787878"/>
                </a:solidFill>
                <a:latin typeface="Verdana"/>
                <a:ea typeface="Verdana"/>
                <a:cs typeface="Verdana"/>
                <a:sym typeface="Verdana"/>
              </a:rPr>
              <a:t>2</a:t>
            </a:r>
            <a:endParaRPr dirty="0"/>
          </a:p>
        </p:txBody>
      </p:sp>
      <p:sp>
        <p:nvSpPr>
          <p:cNvPr id="351" name="Google Shape;351;p4"/>
          <p:cNvSpPr/>
          <p:nvPr/>
        </p:nvSpPr>
        <p:spPr>
          <a:xfrm>
            <a:off x="9903009" y="5497766"/>
            <a:ext cx="492281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r>
              <a:rPr lang="ru-RU" sz="6000" b="1" dirty="0">
                <a:solidFill>
                  <a:srgbClr val="787878"/>
                </a:solidFill>
                <a:latin typeface="Verdana"/>
                <a:ea typeface="Verdana"/>
                <a:cs typeface="Verdana"/>
                <a:sym typeface="Verdana"/>
              </a:rPr>
              <a:t>5</a:t>
            </a:r>
            <a:endParaRPr dirty="0"/>
          </a:p>
        </p:txBody>
      </p:sp>
      <p:sp>
        <p:nvSpPr>
          <p:cNvPr id="352" name="Google Shape;352;p4"/>
          <p:cNvSpPr/>
          <p:nvPr/>
        </p:nvSpPr>
        <p:spPr>
          <a:xfrm>
            <a:off x="1343048" y="4421202"/>
            <a:ext cx="492281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r>
              <a:rPr lang="ru-RU" sz="6000" b="1" dirty="0">
                <a:solidFill>
                  <a:srgbClr val="787878"/>
                </a:solidFill>
                <a:latin typeface="Verdana"/>
                <a:ea typeface="Verdana"/>
                <a:cs typeface="Verdana"/>
                <a:sym typeface="Verdana"/>
              </a:rPr>
              <a:t>4</a:t>
            </a:r>
            <a:endParaRPr dirty="0"/>
          </a:p>
        </p:txBody>
      </p:sp>
      <p:sp>
        <p:nvSpPr>
          <p:cNvPr id="353" name="Google Shape;353;p4"/>
          <p:cNvSpPr/>
          <p:nvPr/>
        </p:nvSpPr>
        <p:spPr>
          <a:xfrm>
            <a:off x="10008134" y="3397982"/>
            <a:ext cx="492281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r>
              <a:rPr lang="ru-RU" sz="6000" b="1" dirty="0">
                <a:solidFill>
                  <a:srgbClr val="787878"/>
                </a:solidFill>
                <a:latin typeface="Verdana"/>
                <a:ea typeface="Verdana"/>
                <a:cs typeface="Verdana"/>
                <a:sym typeface="Verdana"/>
              </a:rPr>
              <a:t>3</a:t>
            </a:r>
            <a:endParaRPr dirty="0"/>
          </a:p>
        </p:txBody>
      </p:sp>
      <p:sp>
        <p:nvSpPr>
          <p:cNvPr id="354" name="Google Shape;354;p4"/>
          <p:cNvSpPr/>
          <p:nvPr/>
        </p:nvSpPr>
        <p:spPr>
          <a:xfrm>
            <a:off x="3631132" y="1485120"/>
            <a:ext cx="4103992" cy="4616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r>
              <a:rPr lang="ru-RU" sz="2400" b="1" dirty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Закон </a:t>
            </a:r>
            <a:r>
              <a:rPr lang="ru-RU" sz="2400" b="1" dirty="0" err="1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України</a:t>
            </a:r>
            <a:r>
              <a:rPr lang="ru-RU" sz="2400" b="1" dirty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«Про </a:t>
            </a:r>
            <a:r>
              <a:rPr lang="ru-RU" sz="2400" b="1" dirty="0" err="1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освіту</a:t>
            </a:r>
            <a:r>
              <a:rPr lang="ru-RU" sz="2400" b="1" dirty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»</a:t>
            </a:r>
            <a:endParaRPr dirty="0"/>
          </a:p>
        </p:txBody>
      </p:sp>
      <p:sp>
        <p:nvSpPr>
          <p:cNvPr id="355" name="Google Shape;355;p4"/>
          <p:cNvSpPr/>
          <p:nvPr/>
        </p:nvSpPr>
        <p:spPr>
          <a:xfrm>
            <a:off x="3360133" y="3674981"/>
            <a:ext cx="5347411" cy="4616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r>
              <a:rPr lang="ru-RU" sz="2400" b="1" dirty="0" err="1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Концепція</a:t>
            </a:r>
            <a:r>
              <a:rPr lang="ru-RU" sz="2400" b="1" dirty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«Нова </a:t>
            </a:r>
            <a:r>
              <a:rPr lang="ru-RU" sz="2400" b="1" dirty="0" err="1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українська</a:t>
            </a:r>
            <a:r>
              <a:rPr lang="ru-RU" sz="2400" b="1" dirty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школа»</a:t>
            </a:r>
            <a:endParaRPr dirty="0"/>
          </a:p>
        </p:txBody>
      </p:sp>
      <p:sp>
        <p:nvSpPr>
          <p:cNvPr id="356" name="Google Shape;356;p4"/>
          <p:cNvSpPr/>
          <p:nvPr/>
        </p:nvSpPr>
        <p:spPr>
          <a:xfrm>
            <a:off x="2875074" y="2621744"/>
            <a:ext cx="7625341" cy="4616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r>
              <a:rPr lang="ru-RU" sz="2400" b="1" dirty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Закон </a:t>
            </a:r>
            <a:r>
              <a:rPr lang="ru-RU" sz="2400" b="1" dirty="0" err="1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України</a:t>
            </a:r>
            <a:r>
              <a:rPr lang="ru-RU" sz="2400" b="1" dirty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«Про </a:t>
            </a:r>
            <a:r>
              <a:rPr lang="ru-RU" sz="2400" b="1" dirty="0" err="1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повну</a:t>
            </a:r>
            <a:r>
              <a:rPr lang="ru-RU" sz="2400" b="1" dirty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b="1" dirty="0" err="1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загальну</a:t>
            </a:r>
            <a:r>
              <a:rPr lang="ru-RU" sz="2400" b="1" dirty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b="1" dirty="0" err="1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середню</a:t>
            </a:r>
            <a:r>
              <a:rPr lang="ru-RU" sz="2400" b="1" dirty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b="1" dirty="0" err="1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освіту</a:t>
            </a:r>
            <a:r>
              <a:rPr lang="ru-RU" sz="2400" b="1" dirty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» </a:t>
            </a:r>
            <a:endParaRPr dirty="0"/>
          </a:p>
        </p:txBody>
      </p:sp>
      <p:sp>
        <p:nvSpPr>
          <p:cNvPr id="357" name="Google Shape;357;p4"/>
          <p:cNvSpPr/>
          <p:nvPr/>
        </p:nvSpPr>
        <p:spPr>
          <a:xfrm>
            <a:off x="1246789" y="5590102"/>
            <a:ext cx="8325851" cy="8309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pPr algn="ctr"/>
            <a:r>
              <a:rPr lang="ru-RU" sz="2400" b="1" dirty="0" err="1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Державний</a:t>
            </a:r>
            <a:r>
              <a:rPr lang="ru-RU" sz="2400" b="1" dirty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стандарт </a:t>
            </a:r>
            <a:r>
              <a:rPr lang="ru-RU" sz="2400" b="1" dirty="0" err="1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базової</a:t>
            </a:r>
            <a:r>
              <a:rPr lang="ru-RU" sz="2400" b="1" dirty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і </a:t>
            </a:r>
            <a:r>
              <a:rPr lang="ru-RU" sz="2400" b="1" dirty="0" err="1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повної</a:t>
            </a:r>
            <a:r>
              <a:rPr lang="ru-RU" sz="2400" b="1" dirty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b="1" dirty="0" err="1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загальної</a:t>
            </a:r>
            <a:r>
              <a:rPr lang="ru-RU" sz="2400" b="1" dirty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b="1" dirty="0" err="1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середньої</a:t>
            </a:r>
            <a:r>
              <a:rPr lang="ru-RU" sz="2400" b="1" dirty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b="1" dirty="0" err="1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освіти</a:t>
            </a:r>
            <a:r>
              <a:rPr lang="ru-RU" sz="2400" b="1" dirty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(постанова КМУ </a:t>
            </a:r>
            <a:r>
              <a:rPr lang="ru-RU" sz="2400" b="1" dirty="0" err="1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від</a:t>
            </a:r>
            <a:r>
              <a:rPr lang="ru-RU" sz="2400" b="1" dirty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23.11.2011 № 1392)</a:t>
            </a:r>
            <a:endParaRPr dirty="0"/>
          </a:p>
        </p:txBody>
      </p:sp>
      <p:sp>
        <p:nvSpPr>
          <p:cNvPr id="358" name="Google Shape;358;p4"/>
          <p:cNvSpPr/>
          <p:nvPr/>
        </p:nvSpPr>
        <p:spPr>
          <a:xfrm>
            <a:off x="2550695" y="4539933"/>
            <a:ext cx="8057148" cy="8309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pPr algn="ctr"/>
            <a:r>
              <a:rPr lang="ru-RU" sz="2400" b="1" dirty="0" err="1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Санітарний</a:t>
            </a:r>
            <a:r>
              <a:rPr lang="ru-RU" sz="2400" b="1" dirty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регламент для </a:t>
            </a:r>
            <a:r>
              <a:rPr lang="ru-RU" sz="2400" b="1" dirty="0" err="1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закладів</a:t>
            </a:r>
            <a:r>
              <a:rPr lang="ru-RU" sz="2400" b="1" dirty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b="1" dirty="0" err="1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загальної</a:t>
            </a:r>
            <a:r>
              <a:rPr lang="ru-RU" sz="2400" b="1" dirty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b="1" dirty="0" err="1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середньої</a:t>
            </a:r>
            <a:r>
              <a:rPr lang="ru-RU" sz="2400" b="1" dirty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b="1" dirty="0" err="1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освіти</a:t>
            </a:r>
            <a:r>
              <a:rPr lang="ru-RU" sz="2400" b="1" dirty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(наказ МОЗ </a:t>
            </a:r>
            <a:r>
              <a:rPr lang="ru-RU" sz="2400" b="1" dirty="0" err="1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від</a:t>
            </a:r>
            <a:r>
              <a:rPr lang="ru-RU" sz="2400" b="1" dirty="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25.09.2020 р. № 2205)</a:t>
            </a:r>
            <a:endParaRPr sz="2400" b="1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43436" y="121313"/>
            <a:ext cx="6538971" cy="769441"/>
          </a:xfrm>
          <a:prstGeom prst="rect">
            <a:avLst/>
          </a:prstGeom>
        </p:spPr>
        <p:txBody>
          <a:bodyPr wrap="none" lIns="91438" tIns="45719" rIns="91438" bIns="45719">
            <a:spAutoFit/>
          </a:bodyPr>
          <a:lstStyle/>
          <a:p>
            <a:pPr lvl="0" algn="ctr"/>
            <a:r>
              <a:rPr lang="uk-UA" sz="4400" b="1" dirty="0"/>
              <a:t>Повторення матеріалу</a:t>
            </a:r>
            <a:endParaRPr lang="en-US" sz="4400" dirty="0"/>
          </a:p>
        </p:txBody>
      </p:sp>
      <p:graphicFrame>
        <p:nvGraphicFramePr>
          <p:cNvPr id="5" name="Місце для вмісту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38906965"/>
              </p:ext>
            </p:extLst>
          </p:nvPr>
        </p:nvGraphicFramePr>
        <p:xfrm>
          <a:off x="119336" y="1340768"/>
          <a:ext cx="11881320" cy="4824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75747" y="692697"/>
            <a:ext cx="9597805" cy="5348667"/>
          </a:xfrm>
        </p:spPr>
        <p:txBody>
          <a:bodyPr/>
          <a:lstStyle/>
          <a:p>
            <a: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 метою визначення рівня засвоєння матеріалу учнями за період карантину можуть бути проведені діагностичні робіти, оцінки за які не бажано виставляти до класного журналу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Під час календарно-тематичного планування важливо врахувати можливість організації освітнього процесу в межах навчального року в умовах карантину.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Організація освітнього процесу і в умовах очного, і в умовах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дистанційного навчання не повинна призводити до перевантаження учнів та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має забезпечувати безпечні та нешкідливі умови здобуття освіти.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1073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1"/>
          <p:cNvGrpSpPr>
            <a:grpSpLocks/>
          </p:cNvGrpSpPr>
          <p:nvPr/>
        </p:nvGrpSpPr>
        <p:grpSpPr bwMode="auto">
          <a:xfrm>
            <a:off x="473609" y="1588819"/>
            <a:ext cx="7518400" cy="988545"/>
            <a:chOff x="1731963" y="2592388"/>
            <a:chExt cx="5637603" cy="1251690"/>
          </a:xfrm>
        </p:grpSpPr>
        <p:grpSp>
          <p:nvGrpSpPr>
            <p:cNvPr id="5" name="Group 18"/>
            <p:cNvGrpSpPr>
              <a:grpSpLocks/>
            </p:cNvGrpSpPr>
            <p:nvPr/>
          </p:nvGrpSpPr>
          <p:grpSpPr bwMode="auto">
            <a:xfrm>
              <a:off x="1927225" y="2597149"/>
              <a:ext cx="5311775" cy="688975"/>
              <a:chOff x="720" y="1392"/>
              <a:chExt cx="4058" cy="480"/>
            </a:xfrm>
          </p:grpSpPr>
          <p:sp>
            <p:nvSpPr>
              <p:cNvPr id="9" name="AutoShape 19"/>
              <p:cNvSpPr>
                <a:spLocks noChangeArrowheads="1"/>
              </p:cNvSpPr>
              <p:nvPr/>
            </p:nvSpPr>
            <p:spPr bwMode="gray">
              <a:xfrm>
                <a:off x="720" y="1392"/>
                <a:ext cx="4058" cy="480"/>
              </a:xfrm>
              <a:prstGeom prst="roundRect">
                <a:avLst>
                  <a:gd name="adj" fmla="val 17509"/>
                </a:avLst>
              </a:prstGeom>
              <a:solidFill>
                <a:srgbClr val="FF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>
                  <a:defRPr/>
                </a:pPr>
                <a:endParaRPr lang="ru-RU">
                  <a:solidFill>
                    <a:srgbClr val="9BD3E5"/>
                  </a:solidFill>
                  <a:latin typeface="Arial" charset="0"/>
                </a:endParaRPr>
              </a:p>
            </p:txBody>
          </p:sp>
          <p:grpSp>
            <p:nvGrpSpPr>
              <p:cNvPr id="10" name="Group 20"/>
              <p:cNvGrpSpPr>
                <a:grpSpLocks/>
              </p:cNvGrpSpPr>
              <p:nvPr/>
            </p:nvGrpSpPr>
            <p:grpSpPr bwMode="auto">
              <a:xfrm>
                <a:off x="730" y="1407"/>
                <a:ext cx="4043" cy="214"/>
                <a:chOff x="744" y="1407"/>
                <a:chExt cx="3988" cy="214"/>
              </a:xfrm>
            </p:grpSpPr>
            <p:sp>
              <p:nvSpPr>
                <p:cNvPr id="11" name="AutoShape 21"/>
                <p:cNvSpPr>
                  <a:spLocks noChangeArrowheads="1"/>
                </p:cNvSpPr>
                <p:nvPr/>
              </p:nvSpPr>
              <p:spPr bwMode="gray">
                <a:xfrm>
                  <a:off x="744" y="1589"/>
                  <a:ext cx="3992" cy="32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58BECC">
                        <a:alpha val="0"/>
                      </a:srgbClr>
                    </a:gs>
                    <a:gs pos="100000">
                      <a:srgbClr val="58BECC">
                        <a:gamma/>
                        <a:tint val="0"/>
                        <a:invGamma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>
                    <a:defRPr/>
                  </a:pPr>
                  <a:endParaRPr lang="ru-RU">
                    <a:solidFill>
                      <a:srgbClr val="9BD3E5"/>
                    </a:solidFill>
                    <a:latin typeface="Arial" charset="0"/>
                  </a:endParaRPr>
                </a:p>
              </p:txBody>
            </p:sp>
            <p:sp>
              <p:nvSpPr>
                <p:cNvPr id="12" name="AutoShape 22"/>
                <p:cNvSpPr>
                  <a:spLocks noChangeArrowheads="1"/>
                </p:cNvSpPr>
                <p:nvPr/>
              </p:nvSpPr>
              <p:spPr bwMode="gray">
                <a:xfrm>
                  <a:off x="744" y="1407"/>
                  <a:ext cx="3992" cy="115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58BECC">
                        <a:gamma/>
                        <a:tint val="0"/>
                        <a:invGamma/>
                      </a:srgbClr>
                    </a:gs>
                    <a:gs pos="100000">
                      <a:srgbClr val="58BECC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>
                    <a:defRPr/>
                  </a:pPr>
                  <a:endParaRPr lang="ru-RU">
                    <a:solidFill>
                      <a:srgbClr val="9BD3E5"/>
                    </a:solidFill>
                    <a:latin typeface="Arial" charset="0"/>
                  </a:endParaRPr>
                </a:p>
              </p:txBody>
            </p:sp>
          </p:grpSp>
        </p:grpSp>
        <p:sp>
          <p:nvSpPr>
            <p:cNvPr id="6" name="Text Box 23"/>
            <p:cNvSpPr txBox="1">
              <a:spLocks noChangeArrowheads="1"/>
            </p:cNvSpPr>
            <p:nvPr/>
          </p:nvSpPr>
          <p:spPr bwMode="white">
            <a:xfrm>
              <a:off x="2392223" y="2739915"/>
              <a:ext cx="4977343" cy="11041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292929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marL="457200" indent="-457200" algn="l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914400" indent="-457200" algn="l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371600" indent="-457200" algn="l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828800" indent="-457200" algn="l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286000" indent="-457200" algn="l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743200" indent="-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3200400" indent="-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657600" indent="-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4114800" indent="-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50000"/>
                </a:spcBef>
                <a:buClr>
                  <a:srgbClr val="9BD3E5"/>
                </a:buClr>
                <a:defRPr/>
              </a:pPr>
              <a:r>
                <a:rPr lang="uk-UA" altLang="ru-RU" sz="2700" b="1" dirty="0">
                  <a:solidFill>
                    <a:srgbClr val="101C56">
                      <a:lumMod val="75000"/>
                    </a:srgbClr>
                  </a:solidFill>
                  <a:latin typeface="Arial"/>
                  <a:cs typeface="Times New Roman" pitchFamily="18" charset="0"/>
                </a:rPr>
                <a:t>Біологія. 6-9 кл.</a:t>
              </a:r>
            </a:p>
            <a:p>
              <a:pPr algn="ctr">
                <a:spcBef>
                  <a:spcPct val="50000"/>
                </a:spcBef>
                <a:buClr>
                  <a:srgbClr val="9BD3E5"/>
                </a:buClr>
                <a:defRPr/>
              </a:pPr>
              <a:r>
                <a:rPr lang="uk-UA" altLang="ru-RU" b="1" dirty="0" smtClean="0">
                  <a:solidFill>
                    <a:srgbClr val="101C56">
                      <a:lumMod val="75000"/>
                    </a:srgbClr>
                  </a:solidFill>
                  <a:latin typeface="Arial"/>
                  <a:cs typeface="Times New Roman" pitchFamily="18" charset="0"/>
                </a:rPr>
                <a:t>(</a:t>
              </a:r>
              <a:r>
                <a:rPr lang="uk-UA" altLang="ru-RU" b="1" dirty="0" smtClean="0">
                  <a:solidFill>
                    <a:srgbClr val="101C56"/>
                  </a:solidFill>
                  <a:latin typeface="Arial"/>
                  <a:cs typeface="Times New Roman" pitchFamily="18" charset="0"/>
                </a:rPr>
                <a:t>Наказ МОН </a:t>
              </a:r>
              <a:r>
                <a:rPr lang="uk-UA" altLang="ru-RU" b="1" dirty="0">
                  <a:solidFill>
                    <a:srgbClr val="101C56"/>
                  </a:solidFill>
                  <a:latin typeface="Arial"/>
                  <a:cs typeface="Times New Roman" pitchFamily="18" charset="0"/>
                </a:rPr>
                <a:t>від </a:t>
              </a:r>
              <a:r>
                <a:rPr lang="uk-UA" b="1" dirty="0">
                  <a:solidFill>
                    <a:srgbClr val="101C56"/>
                  </a:solidFill>
                  <a:latin typeface="Arial"/>
                  <a:cs typeface="Times New Roman" pitchFamily="18" charset="0"/>
                </a:rPr>
                <a:t>07.06. 2017 № </a:t>
              </a:r>
              <a:r>
                <a:rPr lang="uk-UA" b="1" dirty="0" smtClean="0">
                  <a:solidFill>
                    <a:srgbClr val="101C56"/>
                  </a:solidFill>
                  <a:latin typeface="Arial"/>
                  <a:cs typeface="Times New Roman" pitchFamily="18" charset="0"/>
                </a:rPr>
                <a:t>804</a:t>
              </a:r>
              <a:r>
                <a:rPr lang="en-US" b="1" dirty="0" smtClean="0">
                  <a:solidFill>
                    <a:srgbClr val="101C56"/>
                  </a:solidFill>
                  <a:latin typeface="Arial"/>
                  <a:cs typeface="Times New Roman" pitchFamily="18" charset="0"/>
                </a:rPr>
                <a:t>)</a:t>
              </a:r>
              <a:endParaRPr lang="uk-UA" b="1" dirty="0">
                <a:solidFill>
                  <a:srgbClr val="101C56"/>
                </a:solidFill>
                <a:latin typeface="Arial"/>
                <a:cs typeface="Times New Roman" pitchFamily="18" charset="0"/>
              </a:endParaRPr>
            </a:p>
          </p:txBody>
        </p:sp>
        <p:pic>
          <p:nvPicPr>
            <p:cNvPr id="7" name="Picture 30" descr="1"/>
            <p:cNvPicPr>
              <a:picLocks noChangeAspect="1" noChangeArrowheads="1"/>
            </p:cNvPicPr>
            <p:nvPr/>
          </p:nvPicPr>
          <p:blipFill>
            <a:blip r:embed="rId3">
              <a:lum bright="-6000" contrast="24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606" t="64474" r="19473"/>
            <a:stretch>
              <a:fillRect/>
            </a:stretch>
          </p:blipFill>
          <p:spPr bwMode="auto">
            <a:xfrm>
              <a:off x="1731963" y="2592388"/>
              <a:ext cx="792162" cy="949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Text Box 32"/>
            <p:cNvSpPr txBox="1">
              <a:spLocks noChangeArrowheads="1"/>
            </p:cNvSpPr>
            <p:nvPr/>
          </p:nvSpPr>
          <p:spPr bwMode="white">
            <a:xfrm>
              <a:off x="2052570" y="2689152"/>
              <a:ext cx="380919" cy="7404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endParaRPr lang="en-US" altLang="ru-RU" sz="3200" b="1" dirty="0">
                <a:solidFill>
                  <a:srgbClr val="101C56">
                    <a:lumMod val="75000"/>
                  </a:srgbClr>
                </a:solidFill>
                <a:latin typeface="Arial" charset="0"/>
                <a:cs typeface="Arial" charset="0"/>
              </a:endParaRPr>
            </a:p>
          </p:txBody>
        </p:sp>
      </p:grpSp>
      <p:grpSp>
        <p:nvGrpSpPr>
          <p:cNvPr id="13" name="Группа 1"/>
          <p:cNvGrpSpPr>
            <a:grpSpLocks/>
          </p:cNvGrpSpPr>
          <p:nvPr/>
        </p:nvGrpSpPr>
        <p:grpSpPr bwMode="auto">
          <a:xfrm>
            <a:off x="263961" y="2683986"/>
            <a:ext cx="9928395" cy="997793"/>
            <a:chOff x="1731963" y="2592388"/>
            <a:chExt cx="5637603" cy="1170496"/>
          </a:xfrm>
        </p:grpSpPr>
        <p:grpSp>
          <p:nvGrpSpPr>
            <p:cNvPr id="14" name="Group 18"/>
            <p:cNvGrpSpPr>
              <a:grpSpLocks/>
            </p:cNvGrpSpPr>
            <p:nvPr/>
          </p:nvGrpSpPr>
          <p:grpSpPr bwMode="auto">
            <a:xfrm>
              <a:off x="1927225" y="2597149"/>
              <a:ext cx="5311775" cy="688975"/>
              <a:chOff x="720" y="1392"/>
              <a:chExt cx="4058" cy="480"/>
            </a:xfrm>
          </p:grpSpPr>
          <p:sp>
            <p:nvSpPr>
              <p:cNvPr id="18" name="AutoShape 19"/>
              <p:cNvSpPr>
                <a:spLocks noChangeArrowheads="1"/>
              </p:cNvSpPr>
              <p:nvPr/>
            </p:nvSpPr>
            <p:spPr bwMode="gray">
              <a:xfrm>
                <a:off x="720" y="1392"/>
                <a:ext cx="4058" cy="480"/>
              </a:xfrm>
              <a:prstGeom prst="roundRect">
                <a:avLst>
                  <a:gd name="adj" fmla="val 17509"/>
                </a:avLst>
              </a:prstGeom>
              <a:solidFill>
                <a:srgbClr val="FFFF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>
                  <a:defRPr/>
                </a:pPr>
                <a:endParaRPr lang="ru-RU">
                  <a:solidFill>
                    <a:srgbClr val="9BD3E5"/>
                  </a:solidFill>
                  <a:latin typeface="Arial" charset="0"/>
                </a:endParaRPr>
              </a:p>
            </p:txBody>
          </p:sp>
          <p:grpSp>
            <p:nvGrpSpPr>
              <p:cNvPr id="19" name="Group 20"/>
              <p:cNvGrpSpPr>
                <a:grpSpLocks/>
              </p:cNvGrpSpPr>
              <p:nvPr/>
            </p:nvGrpSpPr>
            <p:grpSpPr bwMode="auto">
              <a:xfrm>
                <a:off x="730" y="1407"/>
                <a:ext cx="4043" cy="214"/>
                <a:chOff x="744" y="1407"/>
                <a:chExt cx="3988" cy="214"/>
              </a:xfrm>
            </p:grpSpPr>
            <p:sp>
              <p:nvSpPr>
                <p:cNvPr id="20" name="AutoShape 21"/>
                <p:cNvSpPr>
                  <a:spLocks noChangeArrowheads="1"/>
                </p:cNvSpPr>
                <p:nvPr/>
              </p:nvSpPr>
              <p:spPr bwMode="gray">
                <a:xfrm>
                  <a:off x="744" y="1589"/>
                  <a:ext cx="3990" cy="32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58BECC">
                        <a:alpha val="0"/>
                      </a:srgbClr>
                    </a:gs>
                    <a:gs pos="100000">
                      <a:srgbClr val="58BECC">
                        <a:gamma/>
                        <a:tint val="0"/>
                        <a:invGamma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>
                    <a:defRPr/>
                  </a:pPr>
                  <a:endParaRPr lang="ru-RU">
                    <a:solidFill>
                      <a:srgbClr val="9BD3E5"/>
                    </a:solidFill>
                    <a:latin typeface="Arial" charset="0"/>
                  </a:endParaRPr>
                </a:p>
              </p:txBody>
            </p:sp>
            <p:sp>
              <p:nvSpPr>
                <p:cNvPr id="21" name="AutoShape 22"/>
                <p:cNvSpPr>
                  <a:spLocks noChangeArrowheads="1"/>
                </p:cNvSpPr>
                <p:nvPr/>
              </p:nvSpPr>
              <p:spPr bwMode="gray">
                <a:xfrm>
                  <a:off x="744" y="1407"/>
                  <a:ext cx="3990" cy="115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58BECC">
                        <a:gamma/>
                        <a:tint val="0"/>
                        <a:invGamma/>
                      </a:srgbClr>
                    </a:gs>
                    <a:gs pos="100000">
                      <a:srgbClr val="58BECC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>
                    <a:defRPr/>
                  </a:pPr>
                  <a:endParaRPr lang="ru-RU">
                    <a:solidFill>
                      <a:srgbClr val="9BD3E5"/>
                    </a:solidFill>
                    <a:latin typeface="Arial" charset="0"/>
                  </a:endParaRPr>
                </a:p>
              </p:txBody>
            </p:sp>
          </p:grpSp>
        </p:grpSp>
        <p:sp>
          <p:nvSpPr>
            <p:cNvPr id="15" name="Text Box 23"/>
            <p:cNvSpPr txBox="1">
              <a:spLocks noChangeArrowheads="1"/>
            </p:cNvSpPr>
            <p:nvPr/>
          </p:nvSpPr>
          <p:spPr bwMode="white">
            <a:xfrm>
              <a:off x="2392465" y="2739915"/>
              <a:ext cx="4977101" cy="102296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292929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marL="457200" indent="-457200" algn="l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914400" indent="-457200" algn="l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371600" indent="-457200" algn="l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828800" indent="-457200" algn="l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286000" indent="-457200" algn="l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743200" indent="-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3200400" indent="-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657600" indent="-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4114800" indent="-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50000"/>
                </a:spcBef>
                <a:buClr>
                  <a:srgbClr val="9BD3E5"/>
                </a:buClr>
                <a:defRPr/>
              </a:pPr>
              <a:r>
                <a:rPr lang="uk-UA" altLang="ru-RU" sz="2700" b="1" dirty="0">
                  <a:solidFill>
                    <a:srgbClr val="101C56">
                      <a:lumMod val="75000"/>
                    </a:srgbClr>
                  </a:solidFill>
                  <a:cs typeface="Arial" charset="0"/>
                </a:rPr>
                <a:t>Біологія (Поглиблене вивчення) 8-9 кл.</a:t>
              </a:r>
            </a:p>
            <a:p>
              <a:pPr algn="ctr">
                <a:spcBef>
                  <a:spcPct val="50000"/>
                </a:spcBef>
                <a:buClr>
                  <a:srgbClr val="9BD3E5"/>
                </a:buClr>
                <a:defRPr/>
              </a:pPr>
              <a:r>
                <a:rPr lang="uk-UA" altLang="ru-RU" b="1" dirty="0" smtClean="0">
                  <a:solidFill>
                    <a:srgbClr val="101C56">
                      <a:lumMod val="75000"/>
                    </a:srgbClr>
                  </a:solidFill>
                  <a:cs typeface="Arial" charset="0"/>
                </a:rPr>
                <a:t>(</a:t>
              </a:r>
              <a:r>
                <a:rPr lang="ru-RU" altLang="ru-RU" b="1" dirty="0" smtClean="0">
                  <a:solidFill>
                    <a:srgbClr val="101C56"/>
                  </a:solidFill>
                </a:rPr>
                <a:t>Наказ МОН </a:t>
              </a:r>
              <a:r>
                <a:rPr lang="ru-RU" altLang="ru-RU" b="1" dirty="0" err="1">
                  <a:solidFill>
                    <a:srgbClr val="101C56"/>
                  </a:solidFill>
                </a:rPr>
                <a:t>від</a:t>
              </a:r>
              <a:r>
                <a:rPr lang="ru-RU" altLang="ru-RU" b="1" dirty="0">
                  <a:solidFill>
                    <a:srgbClr val="101C56"/>
                  </a:solidFill>
                </a:rPr>
                <a:t> 17.07.2013 № 983</a:t>
              </a:r>
              <a:r>
                <a:rPr lang="en-US" b="1" dirty="0" smtClean="0">
                  <a:solidFill>
                    <a:srgbClr val="101C56"/>
                  </a:solidFill>
                </a:rPr>
                <a:t>)</a:t>
              </a:r>
              <a:endParaRPr lang="uk-UA" b="1" dirty="0">
                <a:solidFill>
                  <a:srgbClr val="101C56"/>
                </a:solidFill>
              </a:endParaRPr>
            </a:p>
          </p:txBody>
        </p:sp>
        <p:pic>
          <p:nvPicPr>
            <p:cNvPr id="16" name="Picture 30" descr="1"/>
            <p:cNvPicPr>
              <a:picLocks noChangeAspect="1" noChangeArrowheads="1"/>
            </p:cNvPicPr>
            <p:nvPr/>
          </p:nvPicPr>
          <p:blipFill>
            <a:blip r:embed="rId3">
              <a:lum bright="-6000" contrast="24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606" t="64474" r="19473"/>
            <a:stretch>
              <a:fillRect/>
            </a:stretch>
          </p:blipFill>
          <p:spPr bwMode="auto">
            <a:xfrm>
              <a:off x="1731963" y="2592388"/>
              <a:ext cx="792162" cy="949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Text Box 32"/>
            <p:cNvSpPr txBox="1">
              <a:spLocks noChangeArrowheads="1"/>
            </p:cNvSpPr>
            <p:nvPr/>
          </p:nvSpPr>
          <p:spPr bwMode="white">
            <a:xfrm>
              <a:off x="2052878" y="2689153"/>
              <a:ext cx="380430" cy="6859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endParaRPr lang="en-US" altLang="ru-RU" sz="3200" b="1" dirty="0">
                <a:solidFill>
                  <a:srgbClr val="101C56">
                    <a:lumMod val="75000"/>
                  </a:srgbClr>
                </a:solidFill>
                <a:latin typeface="Arial" charset="0"/>
                <a:cs typeface="Arial" charset="0"/>
              </a:endParaRPr>
            </a:p>
          </p:txBody>
        </p:sp>
      </p:grpSp>
      <p:sp>
        <p:nvSpPr>
          <p:cNvPr id="2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77861" y="166358"/>
            <a:ext cx="11641891" cy="1227049"/>
          </a:xfrm>
        </p:spPr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uk-UA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БІОЛОГІЯ</a:t>
            </a:r>
            <a:r>
              <a:rPr lang="uk-UA" sz="4000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4000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4000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НАВЧАЛЬНІ ПРОГРАМИ</a:t>
            </a:r>
            <a:endParaRPr lang="ru-RU" sz="4000" b="1" dirty="0">
              <a:solidFill>
                <a:srgbClr val="0033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3" name="Группа 3"/>
          <p:cNvGrpSpPr>
            <a:grpSpLocks/>
          </p:cNvGrpSpPr>
          <p:nvPr/>
        </p:nvGrpSpPr>
        <p:grpSpPr bwMode="auto">
          <a:xfrm>
            <a:off x="3720879" y="4006749"/>
            <a:ext cx="7668684" cy="1007507"/>
            <a:chOff x="1743075" y="4300538"/>
            <a:chExt cx="5614405" cy="1149272"/>
          </a:xfrm>
        </p:grpSpPr>
        <p:grpSp>
          <p:nvGrpSpPr>
            <p:cNvPr id="24" name="Group 8"/>
            <p:cNvGrpSpPr>
              <a:grpSpLocks/>
            </p:cNvGrpSpPr>
            <p:nvPr/>
          </p:nvGrpSpPr>
          <p:grpSpPr bwMode="auto">
            <a:xfrm>
              <a:off x="1927225" y="4325938"/>
              <a:ext cx="5311775" cy="688975"/>
              <a:chOff x="720" y="1392"/>
              <a:chExt cx="4058" cy="480"/>
            </a:xfrm>
          </p:grpSpPr>
          <p:sp>
            <p:nvSpPr>
              <p:cNvPr id="28" name="AutoShape 9"/>
              <p:cNvSpPr>
                <a:spLocks noChangeArrowheads="1"/>
              </p:cNvSpPr>
              <p:nvPr/>
            </p:nvSpPr>
            <p:spPr bwMode="gray">
              <a:xfrm>
                <a:off x="720" y="1392"/>
                <a:ext cx="4058" cy="480"/>
              </a:xfrm>
              <a:prstGeom prst="roundRect">
                <a:avLst>
                  <a:gd name="adj" fmla="val 17509"/>
                </a:avLst>
              </a:prstGeom>
              <a:gradFill rotWithShape="1">
                <a:gsLst>
                  <a:gs pos="0">
                    <a:srgbClr val="6ECC4C"/>
                  </a:gs>
                  <a:gs pos="50000">
                    <a:srgbClr val="6ECC4C">
                      <a:gamma/>
                      <a:shade val="92157"/>
                      <a:invGamma/>
                    </a:srgbClr>
                  </a:gs>
                  <a:gs pos="100000">
                    <a:srgbClr val="6ECC4C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>
                  <a:defRPr/>
                </a:pPr>
                <a:endParaRPr lang="ru-RU">
                  <a:solidFill>
                    <a:srgbClr val="9BD3E5"/>
                  </a:solidFill>
                  <a:latin typeface="Arial" charset="0"/>
                </a:endParaRPr>
              </a:p>
            </p:txBody>
          </p:sp>
          <p:grpSp>
            <p:nvGrpSpPr>
              <p:cNvPr id="29" name="Group 10"/>
              <p:cNvGrpSpPr>
                <a:grpSpLocks/>
              </p:cNvGrpSpPr>
              <p:nvPr/>
            </p:nvGrpSpPr>
            <p:grpSpPr bwMode="auto">
              <a:xfrm>
                <a:off x="730" y="1407"/>
                <a:ext cx="4043" cy="444"/>
                <a:chOff x="744" y="1407"/>
                <a:chExt cx="3988" cy="444"/>
              </a:xfrm>
            </p:grpSpPr>
            <p:sp>
              <p:nvSpPr>
                <p:cNvPr id="30" name="AutoShape 11"/>
                <p:cNvSpPr>
                  <a:spLocks noChangeArrowheads="1"/>
                </p:cNvSpPr>
                <p:nvPr/>
              </p:nvSpPr>
              <p:spPr bwMode="gray">
                <a:xfrm>
                  <a:off x="744" y="1735"/>
                  <a:ext cx="3996" cy="119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6ECC4C">
                        <a:alpha val="0"/>
                      </a:srgbClr>
                    </a:gs>
                    <a:gs pos="100000">
                      <a:srgbClr val="6ECC4C">
                        <a:gamma/>
                        <a:tint val="0"/>
                        <a:invGamma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>
                    <a:defRPr/>
                  </a:pPr>
                  <a:endParaRPr lang="ru-RU">
                    <a:solidFill>
                      <a:srgbClr val="9BD3E5"/>
                    </a:solidFill>
                    <a:latin typeface="Arial" charset="0"/>
                  </a:endParaRPr>
                </a:p>
              </p:txBody>
            </p:sp>
            <p:sp>
              <p:nvSpPr>
                <p:cNvPr id="31" name="AutoShape 12"/>
                <p:cNvSpPr>
                  <a:spLocks noChangeArrowheads="1"/>
                </p:cNvSpPr>
                <p:nvPr/>
              </p:nvSpPr>
              <p:spPr bwMode="gray">
                <a:xfrm>
                  <a:off x="744" y="1407"/>
                  <a:ext cx="3996" cy="116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6ECC4C">
                        <a:gamma/>
                        <a:tint val="0"/>
                        <a:invGamma/>
                      </a:srgbClr>
                    </a:gs>
                    <a:gs pos="100000">
                      <a:srgbClr val="6ECC4C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>
                    <a:defRPr/>
                  </a:pPr>
                  <a:endParaRPr lang="ru-RU">
                    <a:solidFill>
                      <a:srgbClr val="9BD3E5"/>
                    </a:solidFill>
                    <a:latin typeface="Arial" charset="0"/>
                  </a:endParaRPr>
                </a:p>
              </p:txBody>
            </p:sp>
          </p:grpSp>
        </p:grpSp>
        <p:sp>
          <p:nvSpPr>
            <p:cNvPr id="25" name="Text Box 25"/>
            <p:cNvSpPr txBox="1">
              <a:spLocks noChangeArrowheads="1"/>
            </p:cNvSpPr>
            <p:nvPr/>
          </p:nvSpPr>
          <p:spPr bwMode="white">
            <a:xfrm>
              <a:off x="2404779" y="4455074"/>
              <a:ext cx="4952701" cy="9947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292929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marL="457200" indent="-457200" algn="l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914400" indent="-457200" algn="l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371600" indent="-457200" algn="l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828800" indent="-457200" algn="l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286000" indent="-457200" algn="l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743200" indent="-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3200400" indent="-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657600" indent="-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4114800" indent="-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50000"/>
                </a:spcBef>
                <a:buClr>
                  <a:srgbClr val="9BD3E5"/>
                </a:buClr>
                <a:defRPr/>
              </a:pPr>
              <a:r>
                <a:rPr lang="uk-UA" altLang="ru-RU" sz="2700" b="1" dirty="0">
                  <a:solidFill>
                    <a:srgbClr val="101C56">
                      <a:lumMod val="75000"/>
                    </a:srgbClr>
                  </a:solidFill>
                  <a:cs typeface="Arial" charset="0"/>
                </a:rPr>
                <a:t>Біологія і екологія 10 - 11 кл.</a:t>
              </a:r>
            </a:p>
            <a:p>
              <a:pPr algn="ctr">
                <a:spcBef>
                  <a:spcPct val="50000"/>
                </a:spcBef>
                <a:buClr>
                  <a:srgbClr val="9BD3E5"/>
                </a:buClr>
                <a:defRPr/>
              </a:pPr>
              <a:r>
                <a:rPr lang="uk-UA" altLang="ru-RU" b="1" dirty="0" smtClean="0">
                  <a:solidFill>
                    <a:srgbClr val="101C56">
                      <a:lumMod val="75000"/>
                    </a:srgbClr>
                  </a:solidFill>
                  <a:cs typeface="Arial" charset="0"/>
                </a:rPr>
                <a:t>(</a:t>
              </a:r>
              <a:r>
                <a:rPr lang="uk-UA" altLang="ru-RU" b="1" dirty="0" smtClean="0">
                  <a:solidFill>
                    <a:srgbClr val="101C56"/>
                  </a:solidFill>
                </a:rPr>
                <a:t>Наказ МОН </a:t>
              </a:r>
              <a:r>
                <a:rPr lang="uk-UA" altLang="ru-RU" b="1" dirty="0">
                  <a:solidFill>
                    <a:srgbClr val="101C56"/>
                  </a:solidFill>
                </a:rPr>
                <a:t>від </a:t>
              </a:r>
              <a:r>
                <a:rPr lang="uk-UA" altLang="ru-RU" b="1" dirty="0" smtClean="0">
                  <a:solidFill>
                    <a:srgbClr val="101C56"/>
                  </a:solidFill>
                </a:rPr>
                <a:t>23</a:t>
              </a:r>
              <a:r>
                <a:rPr lang="uk-UA" b="1" dirty="0" smtClean="0">
                  <a:solidFill>
                    <a:srgbClr val="101C56"/>
                  </a:solidFill>
                </a:rPr>
                <a:t>.10. </a:t>
              </a:r>
              <a:r>
                <a:rPr lang="uk-UA" b="1" dirty="0">
                  <a:solidFill>
                    <a:srgbClr val="101C56"/>
                  </a:solidFill>
                </a:rPr>
                <a:t>2017 № </a:t>
              </a:r>
              <a:r>
                <a:rPr lang="uk-UA" b="1" dirty="0" smtClean="0">
                  <a:solidFill>
                    <a:srgbClr val="101C56"/>
                  </a:solidFill>
                </a:rPr>
                <a:t>1407)</a:t>
              </a:r>
              <a:r>
                <a:rPr lang="uk-UA" altLang="ru-RU" b="1" dirty="0" smtClean="0">
                  <a:solidFill>
                    <a:srgbClr val="101C56">
                      <a:lumMod val="75000"/>
                    </a:srgbClr>
                  </a:solidFill>
                  <a:cs typeface="Arial" charset="0"/>
                </a:rPr>
                <a:t> </a:t>
              </a:r>
              <a:endParaRPr lang="en-US" altLang="ru-RU" b="1" dirty="0">
                <a:solidFill>
                  <a:srgbClr val="101C56">
                    <a:lumMod val="75000"/>
                  </a:srgbClr>
                </a:solidFill>
                <a:cs typeface="Arial" charset="0"/>
              </a:endParaRPr>
            </a:p>
          </p:txBody>
        </p:sp>
        <p:pic>
          <p:nvPicPr>
            <p:cNvPr id="26" name="Picture 28" descr="1"/>
            <p:cNvPicPr>
              <a:picLocks noChangeAspect="1" noChangeArrowheads="1"/>
            </p:cNvPicPr>
            <p:nvPr/>
          </p:nvPicPr>
          <p:blipFill>
            <a:blip r:embed="rId3">
              <a:lum bright="-6000" contrast="24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606" t="64474" r="19473"/>
            <a:stretch>
              <a:fillRect/>
            </a:stretch>
          </p:blipFill>
          <p:spPr bwMode="auto">
            <a:xfrm>
              <a:off x="1743075" y="4300538"/>
              <a:ext cx="792163" cy="949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" name="Text Box 34"/>
            <p:cNvSpPr txBox="1">
              <a:spLocks noChangeArrowheads="1"/>
            </p:cNvSpPr>
            <p:nvPr/>
          </p:nvSpPr>
          <p:spPr bwMode="white">
            <a:xfrm>
              <a:off x="2065403" y="4435755"/>
              <a:ext cx="381215" cy="6670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endParaRPr lang="en-US" altLang="ru-RU" sz="3200" b="1" dirty="0">
                <a:solidFill>
                  <a:srgbClr val="101C56">
                    <a:lumMod val="75000"/>
                  </a:srgbClr>
                </a:solidFill>
                <a:latin typeface="Arial" charset="0"/>
                <a:cs typeface="Arial" charset="0"/>
              </a:endParaRPr>
            </a:p>
          </p:txBody>
        </p:sp>
      </p:grpSp>
      <p:grpSp>
        <p:nvGrpSpPr>
          <p:cNvPr id="32" name="Группа 3"/>
          <p:cNvGrpSpPr>
            <a:grpSpLocks/>
          </p:cNvGrpSpPr>
          <p:nvPr/>
        </p:nvGrpSpPr>
        <p:grpSpPr bwMode="auto">
          <a:xfrm>
            <a:off x="263959" y="5101751"/>
            <a:ext cx="11542888" cy="952463"/>
            <a:chOff x="28025" y="4315404"/>
            <a:chExt cx="7514655" cy="1158606"/>
          </a:xfrm>
        </p:grpSpPr>
        <p:grpSp>
          <p:nvGrpSpPr>
            <p:cNvPr id="33" name="Group 8"/>
            <p:cNvGrpSpPr>
              <a:grpSpLocks/>
            </p:cNvGrpSpPr>
            <p:nvPr/>
          </p:nvGrpSpPr>
          <p:grpSpPr bwMode="auto">
            <a:xfrm>
              <a:off x="525324" y="4325938"/>
              <a:ext cx="7017356" cy="688975"/>
              <a:chOff x="-351" y="1392"/>
              <a:chExt cx="5361" cy="480"/>
            </a:xfrm>
          </p:grpSpPr>
          <p:sp>
            <p:nvSpPr>
              <p:cNvPr id="37" name="AutoShape 9"/>
              <p:cNvSpPr>
                <a:spLocks noChangeArrowheads="1"/>
              </p:cNvSpPr>
              <p:nvPr/>
            </p:nvSpPr>
            <p:spPr bwMode="gray">
              <a:xfrm>
                <a:off x="-351" y="1392"/>
                <a:ext cx="5361" cy="480"/>
              </a:xfrm>
              <a:prstGeom prst="roundRect">
                <a:avLst>
                  <a:gd name="adj" fmla="val 17509"/>
                </a:avLst>
              </a:prstGeom>
              <a:gradFill rotWithShape="1">
                <a:gsLst>
                  <a:gs pos="0">
                    <a:srgbClr val="6ECC4C"/>
                  </a:gs>
                  <a:gs pos="50000">
                    <a:srgbClr val="6ECC4C">
                      <a:gamma/>
                      <a:shade val="92157"/>
                      <a:invGamma/>
                    </a:srgbClr>
                  </a:gs>
                  <a:gs pos="100000">
                    <a:srgbClr val="6ECC4C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>
                  <a:defRPr/>
                </a:pPr>
                <a:endParaRPr lang="ru-RU">
                  <a:solidFill>
                    <a:srgbClr val="9BD3E5"/>
                  </a:solidFill>
                  <a:latin typeface="Arial" charset="0"/>
                </a:endParaRPr>
              </a:p>
            </p:txBody>
          </p:sp>
          <p:grpSp>
            <p:nvGrpSpPr>
              <p:cNvPr id="38" name="Group 10"/>
              <p:cNvGrpSpPr>
                <a:grpSpLocks/>
              </p:cNvGrpSpPr>
              <p:nvPr/>
            </p:nvGrpSpPr>
            <p:grpSpPr bwMode="auto">
              <a:xfrm>
                <a:off x="730" y="1407"/>
                <a:ext cx="4043" cy="444"/>
                <a:chOff x="744" y="1407"/>
                <a:chExt cx="3988" cy="444"/>
              </a:xfrm>
            </p:grpSpPr>
            <p:sp>
              <p:nvSpPr>
                <p:cNvPr id="39" name="AutoShape 11"/>
                <p:cNvSpPr>
                  <a:spLocks noChangeArrowheads="1"/>
                </p:cNvSpPr>
                <p:nvPr/>
              </p:nvSpPr>
              <p:spPr bwMode="gray">
                <a:xfrm>
                  <a:off x="744" y="1736"/>
                  <a:ext cx="3990" cy="120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6ECC4C">
                        <a:alpha val="0"/>
                      </a:srgbClr>
                    </a:gs>
                    <a:gs pos="100000">
                      <a:srgbClr val="6ECC4C">
                        <a:gamma/>
                        <a:tint val="0"/>
                        <a:invGamma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>
                    <a:defRPr/>
                  </a:pPr>
                  <a:endParaRPr lang="ru-RU">
                    <a:solidFill>
                      <a:srgbClr val="9BD3E5"/>
                    </a:solidFill>
                    <a:latin typeface="Arial" charset="0"/>
                  </a:endParaRPr>
                </a:p>
              </p:txBody>
            </p:sp>
            <p:sp>
              <p:nvSpPr>
                <p:cNvPr id="40" name="AutoShape 12"/>
                <p:cNvSpPr>
                  <a:spLocks noChangeArrowheads="1"/>
                </p:cNvSpPr>
                <p:nvPr/>
              </p:nvSpPr>
              <p:spPr bwMode="gray">
                <a:xfrm>
                  <a:off x="744" y="1407"/>
                  <a:ext cx="3990" cy="116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6ECC4C">
                        <a:gamma/>
                        <a:tint val="0"/>
                        <a:invGamma/>
                      </a:srgbClr>
                    </a:gs>
                    <a:gs pos="100000">
                      <a:srgbClr val="6ECC4C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>
                    <a:defRPr/>
                  </a:pPr>
                  <a:endParaRPr lang="ru-RU">
                    <a:solidFill>
                      <a:srgbClr val="9BD3E5"/>
                    </a:solidFill>
                    <a:latin typeface="Arial" charset="0"/>
                  </a:endParaRPr>
                </a:p>
              </p:txBody>
            </p:sp>
          </p:grpSp>
        </p:grpSp>
        <p:sp>
          <p:nvSpPr>
            <p:cNvPr id="34" name="Text Box 25"/>
            <p:cNvSpPr txBox="1">
              <a:spLocks noChangeArrowheads="1"/>
            </p:cNvSpPr>
            <p:nvPr/>
          </p:nvSpPr>
          <p:spPr bwMode="white">
            <a:xfrm>
              <a:off x="800433" y="4413241"/>
              <a:ext cx="6742247" cy="106076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292929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marL="457200" indent="-457200" algn="l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914400" indent="-457200" algn="l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371600" indent="-457200" algn="l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828800" indent="-457200" algn="l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286000" indent="-457200" algn="l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743200" indent="-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3200400" indent="-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657600" indent="-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4114800" indent="-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50000"/>
                </a:spcBef>
                <a:buClr>
                  <a:srgbClr val="9BD3E5"/>
                </a:buClr>
                <a:defRPr/>
              </a:pPr>
              <a:r>
                <a:rPr lang="uk-UA" altLang="ru-RU" sz="2700" b="1" dirty="0">
                  <a:solidFill>
                    <a:srgbClr val="101C56">
                      <a:lumMod val="75000"/>
                    </a:srgbClr>
                  </a:solidFill>
                  <a:cs typeface="Arial" charset="0"/>
                </a:rPr>
                <a:t>Біологія і екологія 10 - 11 кл. (Профільний рівень)</a:t>
              </a:r>
              <a:endParaRPr lang="en-US" altLang="ru-RU" sz="2700" b="1" dirty="0">
                <a:solidFill>
                  <a:srgbClr val="101C56">
                    <a:lumMod val="75000"/>
                  </a:srgbClr>
                </a:solidFill>
                <a:cs typeface="Arial" charset="0"/>
              </a:endParaRPr>
            </a:p>
            <a:p>
              <a:pPr algn="ctr">
                <a:spcBef>
                  <a:spcPct val="50000"/>
                </a:spcBef>
                <a:buClr>
                  <a:srgbClr val="9BD3E5"/>
                </a:buClr>
                <a:defRPr/>
              </a:pPr>
              <a:r>
                <a:rPr lang="uk-UA" altLang="ru-RU" b="1" dirty="0" smtClean="0">
                  <a:solidFill>
                    <a:srgbClr val="101C56">
                      <a:lumMod val="75000"/>
                    </a:srgbClr>
                  </a:solidFill>
                  <a:cs typeface="Arial" charset="0"/>
                </a:rPr>
                <a:t> </a:t>
              </a:r>
              <a:r>
                <a:rPr lang="uk-UA" altLang="ru-RU" b="1" dirty="0">
                  <a:solidFill>
                    <a:srgbClr val="101C56">
                      <a:lumMod val="75000"/>
                    </a:srgbClr>
                  </a:solidFill>
                  <a:cs typeface="Arial" charset="0"/>
                </a:rPr>
                <a:t>(</a:t>
              </a:r>
              <a:r>
                <a:rPr lang="uk-UA" altLang="ru-RU" b="1" dirty="0" smtClean="0">
                  <a:solidFill>
                    <a:srgbClr val="101C56"/>
                  </a:solidFill>
                </a:rPr>
                <a:t>Наказ МОН </a:t>
              </a:r>
              <a:r>
                <a:rPr lang="uk-UA" altLang="ru-RU" b="1" dirty="0">
                  <a:solidFill>
                    <a:srgbClr val="101C56"/>
                  </a:solidFill>
                </a:rPr>
                <a:t>від </a:t>
              </a:r>
              <a:r>
                <a:rPr lang="uk-UA" altLang="ru-RU" b="1" dirty="0" smtClean="0">
                  <a:solidFill>
                    <a:srgbClr val="101C56"/>
                  </a:solidFill>
                </a:rPr>
                <a:t>23</a:t>
              </a:r>
              <a:r>
                <a:rPr lang="uk-UA" b="1" dirty="0" smtClean="0">
                  <a:solidFill>
                    <a:srgbClr val="101C56"/>
                  </a:solidFill>
                </a:rPr>
                <a:t>.10. </a:t>
              </a:r>
              <a:r>
                <a:rPr lang="uk-UA" b="1" dirty="0">
                  <a:solidFill>
                    <a:srgbClr val="101C56"/>
                  </a:solidFill>
                </a:rPr>
                <a:t>2017 № </a:t>
              </a:r>
              <a:r>
                <a:rPr lang="uk-UA" b="1" dirty="0" smtClean="0">
                  <a:solidFill>
                    <a:srgbClr val="101C56"/>
                  </a:solidFill>
                </a:rPr>
                <a:t>1407)</a:t>
              </a:r>
              <a:endParaRPr lang="uk-UA" altLang="ru-RU" b="1" dirty="0">
                <a:solidFill>
                  <a:srgbClr val="101C56">
                    <a:lumMod val="75000"/>
                  </a:srgbClr>
                </a:solidFill>
                <a:cs typeface="Arial" charset="0"/>
              </a:endParaRPr>
            </a:p>
          </p:txBody>
        </p:sp>
        <p:pic>
          <p:nvPicPr>
            <p:cNvPr id="35" name="Picture 28" descr="1"/>
            <p:cNvPicPr>
              <a:picLocks noChangeAspect="1" noChangeArrowheads="1"/>
            </p:cNvPicPr>
            <p:nvPr/>
          </p:nvPicPr>
          <p:blipFill>
            <a:blip r:embed="rId3">
              <a:lum bright="-6000" contrast="24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606" t="64474" r="19473"/>
            <a:stretch>
              <a:fillRect/>
            </a:stretch>
          </p:blipFill>
          <p:spPr bwMode="auto">
            <a:xfrm>
              <a:off x="408789" y="4315404"/>
              <a:ext cx="792163" cy="949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" name="Text Box 34"/>
            <p:cNvSpPr txBox="1">
              <a:spLocks noChangeArrowheads="1"/>
            </p:cNvSpPr>
            <p:nvPr/>
          </p:nvSpPr>
          <p:spPr bwMode="white">
            <a:xfrm>
              <a:off x="28025" y="4492171"/>
              <a:ext cx="380764" cy="7113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endParaRPr lang="en-US" altLang="ru-RU" sz="3200" b="1" dirty="0">
                <a:solidFill>
                  <a:srgbClr val="101C56">
                    <a:lumMod val="75000"/>
                  </a:srgbClr>
                </a:solidFill>
                <a:latin typeface="Arial" charset="0"/>
                <a:cs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41380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" name="Google Shape;578;p34"/>
          <p:cNvSpPr txBox="1">
            <a:spLocks noGrp="1"/>
          </p:cNvSpPr>
          <p:nvPr>
            <p:ph type="title"/>
          </p:nvPr>
        </p:nvSpPr>
        <p:spPr>
          <a:xfrm>
            <a:off x="156042" y="237667"/>
            <a:ext cx="12035963" cy="720824"/>
          </a:xfrm>
          <a:prstGeom prst="rect">
            <a:avLst/>
          </a:prstGeom>
          <a:noFill/>
          <a:ln>
            <a:noFill/>
          </a:ln>
          <a:effectLst>
            <a:outerShdw dist="28398" dir="1593903" algn="ctr" rotWithShape="0">
              <a:schemeClr val="lt1">
                <a:alpha val="49803"/>
              </a:schemeClr>
            </a:outerShdw>
          </a:effectLst>
        </p:spPr>
        <p:txBody>
          <a:bodyPr spcFirstLastPara="1" wrap="square" lIns="91423" tIns="45699" rIns="91423" bIns="45699" anchor="ctr" anchorCtr="0">
            <a:noAutofit/>
          </a:bodyPr>
          <a:lstStyle/>
          <a:p>
            <a:pPr algn="ctr"/>
            <a:r>
              <a:rPr lang="ru-RU" sz="4000" dirty="0">
                <a:solidFill>
                  <a:srgbClr val="3B571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Фрагмент </a:t>
            </a:r>
            <a:r>
              <a:rPr lang="ru-RU" sz="4000" dirty="0" err="1">
                <a:solidFill>
                  <a:srgbClr val="3B571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навчальної</a:t>
            </a:r>
            <a:r>
              <a:rPr lang="ru-RU" sz="4000" dirty="0">
                <a:solidFill>
                  <a:srgbClr val="3B571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4000" dirty="0" err="1">
                <a:solidFill>
                  <a:srgbClr val="3B571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програми</a:t>
            </a:r>
            <a:r>
              <a:rPr lang="ru-RU" sz="4000" dirty="0">
                <a:solidFill>
                  <a:srgbClr val="3B571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4000" dirty="0" smtClean="0">
                <a:solidFill>
                  <a:srgbClr val="3B571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«</a:t>
            </a:r>
            <a:r>
              <a:rPr lang="ru-RU" sz="4000" dirty="0" err="1" smtClean="0">
                <a:solidFill>
                  <a:srgbClr val="3B571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Біологія</a:t>
            </a:r>
            <a:r>
              <a:rPr lang="ru-RU" sz="4000" dirty="0" smtClean="0">
                <a:solidFill>
                  <a:srgbClr val="3B571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», </a:t>
            </a:r>
            <a:r>
              <a:rPr lang="ru-RU" sz="4000" dirty="0">
                <a:solidFill>
                  <a:srgbClr val="3B571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8 </a:t>
            </a:r>
            <a:r>
              <a:rPr lang="ru-RU" sz="4000" dirty="0" err="1">
                <a:solidFill>
                  <a:srgbClr val="3B571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клас</a:t>
            </a:r>
            <a:endParaRPr sz="4000" dirty="0">
              <a:solidFill>
                <a:srgbClr val="3B571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6919963"/>
              </p:ext>
            </p:extLst>
          </p:nvPr>
        </p:nvGraphicFramePr>
        <p:xfrm>
          <a:off x="181154" y="992039"/>
          <a:ext cx="10289333" cy="5512278"/>
        </p:xfrm>
        <a:graphic>
          <a:graphicData uri="http://schemas.openxmlformats.org/drawingml/2006/table">
            <a:tbl>
              <a:tblPr firstRow="1" firstCol="1" bandRow="1" bandCol="1">
                <a:tableStyleId>{60E51347-BB43-467E-8256-998BD676B4A4}</a:tableStyleId>
              </a:tblPr>
              <a:tblGrid>
                <a:gridCol w="2568262"/>
                <a:gridCol w="2568262"/>
                <a:gridCol w="2937386"/>
                <a:gridCol w="2215423"/>
              </a:tblGrid>
              <a:tr h="496863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effectLst/>
                        </a:rPr>
                        <a:t>Очікувані результати навчально-пізнавальної діяльності учнів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319" marR="33319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effectLst/>
                        </a:rPr>
                        <a:t>Зміст навчання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319" marR="33319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41483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effectLst/>
                        </a:rPr>
                        <a:t>Вступ (орієнтовно 4 год)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319" marR="33319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414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effectLst/>
                        </a:rPr>
                        <a:t>Діяльність (уміння)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319" marR="333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effectLst/>
                        </a:rPr>
                        <a:t>Знання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319" marR="333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effectLst/>
                        </a:rPr>
                        <a:t>Зміст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319" marR="333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effectLst/>
                        </a:rPr>
                        <a:t>Наскрізні змістові лінії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319" marR="33319" marT="0" marB="0"/>
                </a:tc>
              </a:tr>
              <a:tr h="612995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</a:rPr>
                        <a:t>розрізняє: </a:t>
                      </a:r>
                      <a:endParaRPr lang="ru-RU" sz="10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</a:rPr>
                        <a:t>об’єкти живої природи;</a:t>
                      </a:r>
                      <a:endParaRPr lang="ru-RU" sz="10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</a:rPr>
                        <a:t>практикує: </a:t>
                      </a:r>
                      <a:endParaRPr lang="ru-RU" sz="10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</a:rPr>
                        <a:t>метод спостереження біологічних об’єктів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319" marR="3331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</a:rPr>
                        <a:t>оперує термінами:</a:t>
                      </a:r>
                      <a:endParaRPr lang="ru-RU" sz="10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</a:rPr>
                        <a:t>- біологія, спостереження, експеримент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319" marR="33319" marT="0" marB="0"/>
                </a:tc>
                <a:tc rowSpan="4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</a:rPr>
                        <a:t>Біологія — наука про життя. Основні властивості живого. Науки, що вивчають життя.</a:t>
                      </a:r>
                      <a:endParaRPr lang="ru-RU" sz="1000"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</a:rPr>
                        <a:t>Різноманітність життя (на прикладах представників основних груп живої природи). Поняття про віруси.</a:t>
                      </a:r>
                      <a:endParaRPr lang="ru-RU" sz="1000"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</a:rPr>
                        <a:t>Методи біологічних досліджень організмів.</a:t>
                      </a:r>
                      <a:endParaRPr lang="ru-RU" sz="10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</a:rPr>
                        <a:t> </a:t>
                      </a:r>
                      <a:endParaRPr lang="ru-RU" sz="10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</a:rPr>
                        <a:t>Демонстрування</a:t>
                      </a:r>
                      <a:endParaRPr lang="ru-RU" sz="10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</a:rPr>
                        <a:t>об’єктів живої природи (у тому числі на електронних носіях)</a:t>
                      </a:r>
                      <a:endParaRPr lang="ru-RU" sz="10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319" marR="33319" marT="0" marB="0"/>
                </a:tc>
                <a:tc row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</a:rPr>
                        <a:t>Екологічна безпека та сталий розвиток</a:t>
                      </a:r>
                      <a:endParaRPr lang="ru-RU" sz="10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</a:rPr>
                        <a:t>(орієнтує на формування в учнів екологічної свідомості для збереження та захисту довкілля) </a:t>
                      </a:r>
                      <a:endParaRPr lang="ru-RU" sz="10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</a:rPr>
                        <a:t>Здоров’я і безпека</a:t>
                      </a:r>
                      <a:endParaRPr lang="ru-RU" sz="10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</a:rPr>
                        <a:t>(сприяє усвідомленню значимості безпечного здорового життєвого середовища)</a:t>
                      </a:r>
                      <a:endParaRPr lang="ru-RU" sz="10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319" marR="33319" marT="0" marB="0"/>
                </a:tc>
              </a:tr>
              <a:tr h="224764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</a:rPr>
                        <a:t>називає: </a:t>
                      </a:r>
                      <a:endParaRPr lang="ru-RU" sz="10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</a:rPr>
                        <a:t>- основні властивості живого (ріст, розмноження, взаємодія із зовнішнім середовищем);</a:t>
                      </a:r>
                      <a:endParaRPr lang="ru-RU" sz="10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</a:rPr>
                        <a:t>наводить приклади:</a:t>
                      </a:r>
                      <a:endParaRPr lang="ru-RU" sz="1000"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</a:rPr>
                        <a:t>- основних груп організмів (бактерії, рослини, тварини, гриби);</a:t>
                      </a:r>
                      <a:endParaRPr lang="ru-RU" sz="10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</a:rPr>
                        <a:t>- методів біологічних досліджень організмів (спостереження, опис, порівняння, експеримент)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319" marR="33319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41483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effectLst/>
                        </a:rPr>
                        <a:t>Ставлення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319" marR="33319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30322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dirty="0">
                          <a:effectLst/>
                        </a:rPr>
                        <a:t>усвідомлює:</a:t>
                      </a:r>
                      <a:endParaRPr lang="ru-RU" sz="10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dirty="0">
                          <a:effectLst/>
                        </a:rPr>
                        <a:t>взаємозв’язки між об’єктами природи</a:t>
                      </a:r>
                      <a:endParaRPr lang="ru-RU" sz="10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dirty="0">
                          <a:effectLst/>
                        </a:rPr>
                        <a:t>робить висновки:</a:t>
                      </a:r>
                      <a:endParaRPr lang="ru-RU" sz="10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dirty="0">
                          <a:effectLst/>
                        </a:rPr>
                        <a:t>про пізнаванність природи</a:t>
                      </a:r>
                      <a:endParaRPr lang="ru-RU" sz="10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dirty="0">
                          <a:effectLst/>
                        </a:rPr>
                        <a:t>оцінює значення:</a:t>
                      </a:r>
                      <a:endParaRPr lang="ru-RU" sz="10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kern="1000" spc="-20" dirty="0">
                          <a:effectLst/>
                        </a:rPr>
                        <a:t>біологічних зна</a:t>
                      </a:r>
                      <a:r>
                        <a:rPr lang="uk-UA" sz="1100" dirty="0">
                          <a:effectLst/>
                        </a:rPr>
                        <a:t>нь у практичній діяльності людини (м</a:t>
                      </a:r>
                      <a:r>
                        <a:rPr lang="uk-UA" sz="1100" kern="1000" spc="-40" dirty="0">
                          <a:effectLst/>
                        </a:rPr>
                        <a:t>едицині, сільському господарст</a:t>
                      </a:r>
                      <a:r>
                        <a:rPr lang="uk-UA" sz="1100" dirty="0">
                          <a:effectLst/>
                        </a:rPr>
                        <a:t>ві, у справі охорони природи тощо)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319" marR="33319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1" name="Google Shape;591;p36"/>
          <p:cNvSpPr txBox="1">
            <a:spLocks noGrp="1"/>
          </p:cNvSpPr>
          <p:nvPr>
            <p:ph type="body" idx="2"/>
          </p:nvPr>
        </p:nvSpPr>
        <p:spPr>
          <a:xfrm>
            <a:off x="549939" y="404664"/>
            <a:ext cx="8931319" cy="60486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normAutofit fontScale="92500" lnSpcReduction="10000"/>
          </a:bodyPr>
          <a:lstStyle/>
          <a:p>
            <a:pPr marL="0" indent="0" algn="just">
              <a:lnSpc>
                <a:spcPct val="115000"/>
              </a:lnSpc>
              <a:spcBef>
                <a:spcPts val="0"/>
              </a:spcBef>
              <a:buSzPct val="100000"/>
              <a:buNone/>
            </a:pPr>
            <a:r>
              <a:rPr lang="ru-RU" sz="3900" dirty="0" err="1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Чинні</a:t>
            </a:r>
            <a:r>
              <a:rPr lang="ru-RU" sz="3900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3900" dirty="0" err="1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програми</a:t>
            </a:r>
            <a:r>
              <a:rPr lang="ru-RU" sz="3900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3900" dirty="0" err="1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дають</a:t>
            </a:r>
            <a:r>
              <a:rPr lang="ru-RU" sz="3900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право </a:t>
            </a:r>
            <a:r>
              <a:rPr lang="ru-RU" sz="3900" dirty="0" err="1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вчителю</a:t>
            </a:r>
            <a:r>
              <a:rPr lang="ru-RU" sz="3900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: </a:t>
            </a:r>
            <a:endParaRPr sz="3900" dirty="0">
              <a:solidFill>
                <a:srgbClr val="002060"/>
              </a:solidFill>
            </a:endParaRPr>
          </a:p>
          <a:p>
            <a:pPr marL="342891" indent="-342891" algn="just">
              <a:lnSpc>
                <a:spcPct val="115000"/>
              </a:lnSpc>
              <a:spcBef>
                <a:spcPts val="555"/>
              </a:spcBef>
              <a:buSzPct val="100000"/>
            </a:pPr>
            <a:r>
              <a:rPr lang="ru-RU" sz="3100" dirty="0" err="1">
                <a:latin typeface="Times New Roman"/>
                <a:ea typeface="Times New Roman"/>
                <a:cs typeface="Times New Roman"/>
                <a:sym typeface="Times New Roman"/>
              </a:rPr>
              <a:t>самостійно</a:t>
            </a:r>
            <a:r>
              <a:rPr lang="ru-RU" sz="31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3100" dirty="0" err="1">
                <a:latin typeface="Times New Roman"/>
                <a:ea typeface="Times New Roman"/>
                <a:cs typeface="Times New Roman"/>
                <a:sym typeface="Times New Roman"/>
              </a:rPr>
              <a:t>обирати</a:t>
            </a:r>
            <a:r>
              <a:rPr lang="ru-RU" sz="31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3100" dirty="0" err="1">
                <a:latin typeface="Times New Roman"/>
                <a:ea typeface="Times New Roman"/>
                <a:cs typeface="Times New Roman"/>
                <a:sym typeface="Times New Roman"/>
              </a:rPr>
              <a:t>послідовність</a:t>
            </a:r>
            <a:r>
              <a:rPr lang="ru-RU" sz="31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3100" dirty="0" err="1">
                <a:latin typeface="Times New Roman"/>
                <a:ea typeface="Times New Roman"/>
                <a:cs typeface="Times New Roman"/>
                <a:sym typeface="Times New Roman"/>
              </a:rPr>
              <a:t>розкриття</a:t>
            </a:r>
            <a:r>
              <a:rPr lang="ru-RU" sz="31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3100" dirty="0" err="1">
                <a:latin typeface="Times New Roman"/>
                <a:ea typeface="Times New Roman"/>
                <a:cs typeface="Times New Roman"/>
                <a:sym typeface="Times New Roman"/>
              </a:rPr>
              <a:t>навчального</a:t>
            </a:r>
            <a:r>
              <a:rPr lang="ru-RU" sz="31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3100" dirty="0" err="1">
                <a:latin typeface="Times New Roman"/>
                <a:ea typeface="Times New Roman"/>
                <a:cs typeface="Times New Roman"/>
                <a:sym typeface="Times New Roman"/>
              </a:rPr>
              <a:t>матеріалу</a:t>
            </a:r>
            <a:r>
              <a:rPr lang="ru-RU" sz="3100" dirty="0">
                <a:latin typeface="Times New Roman"/>
                <a:ea typeface="Times New Roman"/>
                <a:cs typeface="Times New Roman"/>
                <a:sym typeface="Times New Roman"/>
              </a:rPr>
              <a:t> в межах одного </a:t>
            </a:r>
            <a:r>
              <a:rPr lang="ru-RU" sz="3100" dirty="0" err="1">
                <a:latin typeface="Times New Roman"/>
                <a:ea typeface="Times New Roman"/>
                <a:cs typeface="Times New Roman"/>
                <a:sym typeface="Times New Roman"/>
              </a:rPr>
              <a:t>навчального</a:t>
            </a:r>
            <a:r>
              <a:rPr lang="ru-RU" sz="3100" dirty="0">
                <a:latin typeface="Times New Roman"/>
                <a:ea typeface="Times New Roman"/>
                <a:cs typeface="Times New Roman"/>
                <a:sym typeface="Times New Roman"/>
              </a:rPr>
              <a:t> року, але так, </a:t>
            </a:r>
            <a:r>
              <a:rPr lang="ru-RU" sz="3100" dirty="0" err="1">
                <a:latin typeface="Times New Roman"/>
                <a:ea typeface="Times New Roman"/>
                <a:cs typeface="Times New Roman"/>
                <a:sym typeface="Times New Roman"/>
              </a:rPr>
              <a:t>щоб</a:t>
            </a:r>
            <a:r>
              <a:rPr lang="ru-RU" sz="3100" dirty="0">
                <a:latin typeface="Times New Roman"/>
                <a:ea typeface="Times New Roman"/>
                <a:cs typeface="Times New Roman"/>
                <a:sym typeface="Times New Roman"/>
              </a:rPr>
              <a:t> не </a:t>
            </a:r>
            <a:r>
              <a:rPr lang="ru-RU" sz="3100" dirty="0" err="1">
                <a:latin typeface="Times New Roman"/>
                <a:ea typeface="Times New Roman"/>
                <a:cs typeface="Times New Roman"/>
                <a:sym typeface="Times New Roman"/>
              </a:rPr>
              <a:t>порушувалась</a:t>
            </a:r>
            <a:r>
              <a:rPr lang="ru-RU" sz="31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3100" dirty="0" err="1">
                <a:latin typeface="Times New Roman"/>
                <a:ea typeface="Times New Roman"/>
                <a:cs typeface="Times New Roman"/>
                <a:sym typeface="Times New Roman"/>
              </a:rPr>
              <a:t>логіка</a:t>
            </a:r>
            <a:r>
              <a:rPr lang="ru-RU" sz="31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3100" dirty="0" err="1">
                <a:latin typeface="Times New Roman"/>
                <a:ea typeface="Times New Roman"/>
                <a:cs typeface="Times New Roman"/>
                <a:sym typeface="Times New Roman"/>
              </a:rPr>
              <a:t>його</a:t>
            </a:r>
            <a:r>
              <a:rPr lang="ru-RU" sz="31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3100" dirty="0" err="1">
                <a:latin typeface="Times New Roman"/>
                <a:ea typeface="Times New Roman"/>
                <a:cs typeface="Times New Roman"/>
                <a:sym typeface="Times New Roman"/>
              </a:rPr>
              <a:t>викладу</a:t>
            </a:r>
            <a:r>
              <a:rPr lang="ru-RU" sz="3100" dirty="0">
                <a:latin typeface="Times New Roman"/>
                <a:ea typeface="Times New Roman"/>
                <a:cs typeface="Times New Roman"/>
                <a:sym typeface="Times New Roman"/>
              </a:rPr>
              <a:t>; </a:t>
            </a:r>
            <a:endParaRPr sz="3100"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891" indent="-342891" algn="just">
              <a:lnSpc>
                <a:spcPct val="115000"/>
              </a:lnSpc>
              <a:spcBef>
                <a:spcPts val="555"/>
              </a:spcBef>
              <a:buSzPct val="100000"/>
            </a:pPr>
            <a:r>
              <a:rPr lang="ru-RU" sz="3100" dirty="0" err="1">
                <a:latin typeface="Times New Roman"/>
                <a:ea typeface="Times New Roman"/>
                <a:cs typeface="Times New Roman"/>
                <a:sym typeface="Times New Roman"/>
              </a:rPr>
              <a:t>змінювати</a:t>
            </a:r>
            <a:r>
              <a:rPr lang="ru-RU" sz="31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3100" dirty="0" err="1">
                <a:latin typeface="Times New Roman"/>
                <a:ea typeface="Times New Roman"/>
                <a:cs typeface="Times New Roman"/>
                <a:sym typeface="Times New Roman"/>
              </a:rPr>
              <a:t>орієнтовну</a:t>
            </a:r>
            <a:r>
              <a:rPr lang="ru-RU" sz="31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3100" dirty="0" err="1">
                <a:latin typeface="Times New Roman"/>
                <a:ea typeface="Times New Roman"/>
                <a:cs typeface="Times New Roman"/>
                <a:sym typeface="Times New Roman"/>
              </a:rPr>
              <a:t>кількість</a:t>
            </a:r>
            <a:r>
              <a:rPr lang="ru-RU" sz="3100" dirty="0">
                <a:latin typeface="Times New Roman"/>
                <a:ea typeface="Times New Roman"/>
                <a:cs typeface="Times New Roman"/>
                <a:sym typeface="Times New Roman"/>
              </a:rPr>
              <a:t> годин, </a:t>
            </a:r>
            <a:r>
              <a:rPr lang="ru-RU" sz="3100" dirty="0" err="1">
                <a:latin typeface="Times New Roman"/>
                <a:ea typeface="Times New Roman"/>
                <a:cs typeface="Times New Roman"/>
                <a:sym typeface="Times New Roman"/>
              </a:rPr>
              <a:t>передбачених</a:t>
            </a:r>
            <a:r>
              <a:rPr lang="ru-RU" sz="31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3100" dirty="0" err="1">
                <a:latin typeface="Times New Roman"/>
                <a:ea typeface="Times New Roman"/>
                <a:cs typeface="Times New Roman"/>
                <a:sym typeface="Times New Roman"/>
              </a:rPr>
              <a:t>програмами</a:t>
            </a:r>
            <a:r>
              <a:rPr lang="ru-RU" sz="3100" dirty="0">
                <a:latin typeface="Times New Roman"/>
                <a:ea typeface="Times New Roman"/>
                <a:cs typeface="Times New Roman"/>
                <a:sym typeface="Times New Roman"/>
              </a:rPr>
              <a:t> для </a:t>
            </a:r>
            <a:r>
              <a:rPr lang="ru-RU" sz="3100" dirty="0" err="1">
                <a:latin typeface="Times New Roman"/>
                <a:ea typeface="Times New Roman"/>
                <a:cs typeface="Times New Roman"/>
                <a:sym typeface="Times New Roman"/>
              </a:rPr>
              <a:t>вивчення</a:t>
            </a:r>
            <a:r>
              <a:rPr lang="ru-RU" sz="3100" dirty="0">
                <a:latin typeface="Times New Roman"/>
                <a:ea typeface="Times New Roman"/>
                <a:cs typeface="Times New Roman"/>
                <a:sym typeface="Times New Roman"/>
              </a:rPr>
              <a:t> тем </a:t>
            </a:r>
            <a:r>
              <a:rPr lang="ru-RU" sz="3100" dirty="0" err="1">
                <a:latin typeface="Times New Roman"/>
                <a:ea typeface="Times New Roman"/>
                <a:cs typeface="Times New Roman"/>
                <a:sym typeface="Times New Roman"/>
              </a:rPr>
              <a:t>або</a:t>
            </a:r>
            <a:r>
              <a:rPr lang="ru-RU" sz="31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3100" dirty="0" err="1">
                <a:latin typeface="Times New Roman"/>
                <a:ea typeface="Times New Roman"/>
                <a:cs typeface="Times New Roman"/>
                <a:sym typeface="Times New Roman"/>
              </a:rPr>
              <a:t>розділів</a:t>
            </a:r>
            <a:r>
              <a:rPr lang="ru-RU" sz="3100" dirty="0">
                <a:latin typeface="Times New Roman"/>
                <a:ea typeface="Times New Roman"/>
                <a:cs typeface="Times New Roman"/>
                <a:sym typeface="Times New Roman"/>
              </a:rPr>
              <a:t>, та час </a:t>
            </a:r>
            <a:r>
              <a:rPr lang="ru-RU" sz="3100" dirty="0" err="1">
                <a:latin typeface="Times New Roman"/>
                <a:ea typeface="Times New Roman"/>
                <a:cs typeface="Times New Roman"/>
                <a:sym typeface="Times New Roman"/>
              </a:rPr>
              <a:t>проведення</a:t>
            </a:r>
            <a:r>
              <a:rPr lang="ru-RU" sz="31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3100" dirty="0" err="1">
                <a:latin typeface="Times New Roman"/>
                <a:ea typeface="Times New Roman"/>
                <a:cs typeface="Times New Roman"/>
                <a:sym typeface="Times New Roman"/>
              </a:rPr>
              <a:t>шкільних</a:t>
            </a:r>
            <a:r>
              <a:rPr lang="ru-RU" sz="31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3100" dirty="0" err="1">
                <a:latin typeface="Times New Roman"/>
                <a:ea typeface="Times New Roman"/>
                <a:cs typeface="Times New Roman"/>
                <a:sym typeface="Times New Roman"/>
              </a:rPr>
              <a:t>екскурсій</a:t>
            </a:r>
            <a:r>
              <a:rPr lang="ru-RU" sz="3100" dirty="0"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ru-RU" sz="3100" dirty="0" err="1">
                <a:latin typeface="Times New Roman"/>
                <a:ea typeface="Times New Roman"/>
                <a:cs typeface="Times New Roman"/>
                <a:sym typeface="Times New Roman"/>
              </a:rPr>
              <a:t>використовуючи</a:t>
            </a:r>
            <a:r>
              <a:rPr lang="ru-RU" sz="3100" dirty="0">
                <a:latin typeface="Times New Roman"/>
                <a:ea typeface="Times New Roman"/>
                <a:cs typeface="Times New Roman"/>
                <a:sym typeface="Times New Roman"/>
              </a:rPr>
              <a:t> для </a:t>
            </a:r>
            <a:r>
              <a:rPr lang="ru-RU" sz="3100" dirty="0" err="1">
                <a:latin typeface="Times New Roman"/>
                <a:ea typeface="Times New Roman"/>
                <a:cs typeface="Times New Roman"/>
                <a:sym typeface="Times New Roman"/>
              </a:rPr>
              <a:t>цього</a:t>
            </a:r>
            <a:r>
              <a:rPr lang="ru-RU" sz="31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3100" dirty="0" err="1">
                <a:latin typeface="Times New Roman"/>
                <a:ea typeface="Times New Roman"/>
                <a:cs typeface="Times New Roman"/>
                <a:sym typeface="Times New Roman"/>
              </a:rPr>
              <a:t>резервні</a:t>
            </a:r>
            <a:r>
              <a:rPr lang="ru-RU" sz="31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3100" dirty="0" err="1">
                <a:latin typeface="Times New Roman"/>
                <a:ea typeface="Times New Roman"/>
                <a:cs typeface="Times New Roman"/>
                <a:sym typeface="Times New Roman"/>
              </a:rPr>
              <a:t>години</a:t>
            </a:r>
            <a:r>
              <a:rPr lang="ru-RU" sz="31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3100" dirty="0" err="1">
                <a:latin typeface="Times New Roman"/>
                <a:ea typeface="Times New Roman"/>
                <a:cs typeface="Times New Roman"/>
                <a:sym typeface="Times New Roman"/>
              </a:rPr>
              <a:t>або</a:t>
            </a:r>
            <a:r>
              <a:rPr lang="ru-RU" sz="31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3100" dirty="0" err="1">
                <a:latin typeface="Times New Roman"/>
                <a:ea typeface="Times New Roman"/>
                <a:cs typeface="Times New Roman"/>
                <a:sym typeface="Times New Roman"/>
              </a:rPr>
              <a:t>години</a:t>
            </a:r>
            <a:r>
              <a:rPr lang="ru-RU" sz="31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3100" dirty="0" err="1">
                <a:latin typeface="Times New Roman"/>
                <a:ea typeface="Times New Roman"/>
                <a:cs typeface="Times New Roman"/>
                <a:sym typeface="Times New Roman"/>
              </a:rPr>
              <a:t>навчальної</a:t>
            </a:r>
            <a:r>
              <a:rPr lang="ru-RU" sz="3100" dirty="0">
                <a:latin typeface="Times New Roman"/>
                <a:ea typeface="Times New Roman"/>
                <a:cs typeface="Times New Roman"/>
                <a:sym typeface="Times New Roman"/>
              </a:rPr>
              <a:t> практики; </a:t>
            </a:r>
            <a:endParaRPr sz="3100"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891" indent="-342891" algn="just">
              <a:lnSpc>
                <a:spcPct val="115000"/>
              </a:lnSpc>
              <a:spcBef>
                <a:spcPts val="555"/>
              </a:spcBef>
              <a:buSzPct val="100000"/>
            </a:pPr>
            <a:r>
              <a:rPr lang="ru-RU" sz="3100" dirty="0" err="1">
                <a:latin typeface="Times New Roman"/>
                <a:ea typeface="Times New Roman"/>
                <a:cs typeface="Times New Roman"/>
                <a:sym typeface="Times New Roman"/>
              </a:rPr>
              <a:t>добирати</a:t>
            </a:r>
            <a:r>
              <a:rPr lang="ru-RU" sz="31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3100" dirty="0" err="1">
                <a:latin typeface="Times New Roman"/>
                <a:ea typeface="Times New Roman"/>
                <a:cs typeface="Times New Roman"/>
                <a:sym typeface="Times New Roman"/>
              </a:rPr>
              <a:t>об'єкти</a:t>
            </a:r>
            <a:r>
              <a:rPr lang="ru-RU" sz="3100" dirty="0">
                <a:latin typeface="Times New Roman"/>
                <a:ea typeface="Times New Roman"/>
                <a:cs typeface="Times New Roman"/>
                <a:sym typeface="Times New Roman"/>
              </a:rPr>
              <a:t> для </a:t>
            </a:r>
            <a:r>
              <a:rPr lang="ru-RU" sz="3100" dirty="0" err="1">
                <a:latin typeface="Times New Roman"/>
                <a:ea typeface="Times New Roman"/>
                <a:cs typeface="Times New Roman"/>
                <a:sym typeface="Times New Roman"/>
              </a:rPr>
              <a:t>вивчення</a:t>
            </a:r>
            <a:r>
              <a:rPr lang="ru-RU" sz="3100" dirty="0">
                <a:latin typeface="Times New Roman"/>
                <a:ea typeface="Times New Roman"/>
                <a:cs typeface="Times New Roman"/>
                <a:sym typeface="Times New Roman"/>
              </a:rPr>
              <a:t> та </a:t>
            </a:r>
            <a:r>
              <a:rPr lang="ru-RU" sz="3100" dirty="0" err="1">
                <a:latin typeface="Times New Roman"/>
                <a:ea typeface="Times New Roman"/>
                <a:cs typeface="Times New Roman"/>
                <a:sym typeface="Times New Roman"/>
              </a:rPr>
              <a:t>включати</a:t>
            </a:r>
            <a:r>
              <a:rPr lang="ru-RU" sz="3100" dirty="0">
                <a:latin typeface="Times New Roman"/>
                <a:ea typeface="Times New Roman"/>
                <a:cs typeface="Times New Roman"/>
                <a:sym typeface="Times New Roman"/>
              </a:rPr>
              <a:t> в </a:t>
            </a:r>
            <a:r>
              <a:rPr lang="ru-RU" sz="3100" dirty="0" err="1">
                <a:latin typeface="Times New Roman"/>
                <a:ea typeface="Times New Roman"/>
                <a:cs typeface="Times New Roman"/>
                <a:sym typeface="Times New Roman"/>
              </a:rPr>
              <a:t>зміст</a:t>
            </a:r>
            <a:r>
              <a:rPr lang="ru-RU" sz="31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3100" dirty="0" err="1">
                <a:latin typeface="Times New Roman"/>
                <a:ea typeface="Times New Roman"/>
                <a:cs typeface="Times New Roman"/>
                <a:sym typeface="Times New Roman"/>
              </a:rPr>
              <a:t>освіти</a:t>
            </a:r>
            <a:r>
              <a:rPr lang="ru-RU" sz="31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3100" dirty="0" err="1">
                <a:latin typeface="Times New Roman"/>
                <a:ea typeface="Times New Roman"/>
                <a:cs typeface="Times New Roman"/>
                <a:sym typeface="Times New Roman"/>
              </a:rPr>
              <a:t>приклади</a:t>
            </a:r>
            <a:r>
              <a:rPr lang="ru-RU" sz="31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3100" dirty="0" err="1">
                <a:latin typeface="Times New Roman"/>
                <a:ea typeface="Times New Roman"/>
                <a:cs typeface="Times New Roman"/>
                <a:sym typeface="Times New Roman"/>
              </a:rPr>
              <a:t>зі</a:t>
            </a:r>
            <a:r>
              <a:rPr lang="ru-RU" sz="31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3100" dirty="0" err="1">
                <a:latin typeface="Times New Roman"/>
                <a:ea typeface="Times New Roman"/>
                <a:cs typeface="Times New Roman"/>
                <a:sym typeface="Times New Roman"/>
              </a:rPr>
              <a:t>свого</a:t>
            </a:r>
            <a:r>
              <a:rPr lang="ru-RU" sz="31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3100" dirty="0" err="1">
                <a:latin typeface="Times New Roman"/>
                <a:ea typeface="Times New Roman"/>
                <a:cs typeface="Times New Roman"/>
                <a:sym typeface="Times New Roman"/>
              </a:rPr>
              <a:t>регіону</a:t>
            </a:r>
            <a:r>
              <a:rPr lang="ru-RU" sz="3100" dirty="0">
                <a:latin typeface="Times New Roman"/>
                <a:ea typeface="Times New Roman"/>
                <a:cs typeface="Times New Roman"/>
                <a:sym typeface="Times New Roman"/>
              </a:rPr>
              <a:t>. </a:t>
            </a:r>
            <a:endParaRPr sz="3100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увати 87"/>
          <p:cNvGrpSpPr>
            <a:grpSpLocks/>
          </p:cNvGrpSpPr>
          <p:nvPr/>
        </p:nvGrpSpPr>
        <p:grpSpPr bwMode="auto">
          <a:xfrm>
            <a:off x="158915" y="992041"/>
            <a:ext cx="11360151" cy="4208995"/>
            <a:chOff x="2133600" y="2129115"/>
            <a:chExt cx="5106988" cy="3854450"/>
          </a:xfrm>
        </p:grpSpPr>
        <p:grpSp>
          <p:nvGrpSpPr>
            <p:cNvPr id="5" name="Group 2"/>
            <p:cNvGrpSpPr>
              <a:grpSpLocks/>
            </p:cNvGrpSpPr>
            <p:nvPr/>
          </p:nvGrpSpPr>
          <p:grpSpPr bwMode="auto">
            <a:xfrm>
              <a:off x="2133600" y="4643715"/>
              <a:ext cx="5105400" cy="555625"/>
              <a:chOff x="1248" y="1440"/>
              <a:chExt cx="3216" cy="350"/>
            </a:xfrm>
          </p:grpSpPr>
          <p:sp>
            <p:nvSpPr>
              <p:cNvPr id="22" name="Line 3"/>
              <p:cNvSpPr>
                <a:spLocks noChangeShapeType="1"/>
              </p:cNvSpPr>
              <p:nvPr/>
            </p:nvSpPr>
            <p:spPr bwMode="gray">
              <a:xfrm>
                <a:off x="1440" y="1790"/>
                <a:ext cx="3024" cy="0"/>
              </a:xfrm>
              <a:prstGeom prst="line">
                <a:avLst/>
              </a:prstGeom>
              <a:noFill/>
              <a:ln w="25400">
                <a:solidFill>
                  <a:srgbClr val="969696"/>
                </a:solidFill>
                <a:prstDash val="sysDot"/>
                <a:round/>
                <a:headEnd/>
                <a:tailEnd type="oval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 sz="1900"/>
              </a:p>
            </p:txBody>
          </p:sp>
          <p:sp>
            <p:nvSpPr>
              <p:cNvPr id="23" name="Rectangle 4"/>
              <p:cNvSpPr>
                <a:spLocks noChangeArrowheads="1"/>
              </p:cNvSpPr>
              <p:nvPr/>
            </p:nvSpPr>
            <p:spPr bwMode="gray">
              <a:xfrm rot="3419336">
                <a:off x="1261" y="1427"/>
                <a:ext cx="302" cy="328"/>
              </a:xfrm>
              <a:prstGeom prst="rect">
                <a:avLst/>
              </a:prstGeom>
              <a:gradFill rotWithShape="1">
                <a:gsLst>
                  <a:gs pos="0">
                    <a:srgbClr val="FF7C80"/>
                  </a:gs>
                  <a:gs pos="100000">
                    <a:srgbClr val="76393B"/>
                  </a:gs>
                </a:gsLst>
                <a:lin ang="5400000" scaled="1"/>
              </a:gradFill>
              <a:ln w="9525">
                <a:miter lim="800000"/>
                <a:headEnd/>
                <a:tailEnd/>
              </a:ln>
              <a:effectLst/>
              <a:scene3d>
                <a:camera prst="legacyPerspectiveFront">
                  <a:rot lat="0" lon="1500000" rev="0"/>
                </a:camera>
                <a:lightRig rig="legacyFlat4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FF7C80"/>
                </a:extrusionClr>
              </a:sp3d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flatTx/>
              </a:bodyPr>
              <a:lstStyle/>
              <a:p>
                <a:endParaRPr lang="ru-RU" altLang="uk-UA" sz="1900"/>
              </a:p>
            </p:txBody>
          </p:sp>
        </p:grpSp>
        <p:grpSp>
          <p:nvGrpSpPr>
            <p:cNvPr id="6" name="Group 7"/>
            <p:cNvGrpSpPr>
              <a:grpSpLocks/>
            </p:cNvGrpSpPr>
            <p:nvPr/>
          </p:nvGrpSpPr>
          <p:grpSpPr bwMode="auto">
            <a:xfrm>
              <a:off x="2133600" y="2129115"/>
              <a:ext cx="5105400" cy="555625"/>
              <a:chOff x="1248" y="2030"/>
              <a:chExt cx="3216" cy="350"/>
            </a:xfrm>
          </p:grpSpPr>
          <p:sp>
            <p:nvSpPr>
              <p:cNvPr id="19" name="Line 8"/>
              <p:cNvSpPr>
                <a:spLocks noChangeShapeType="1"/>
              </p:cNvSpPr>
              <p:nvPr/>
            </p:nvSpPr>
            <p:spPr bwMode="gray">
              <a:xfrm>
                <a:off x="1440" y="2380"/>
                <a:ext cx="3024" cy="0"/>
              </a:xfrm>
              <a:prstGeom prst="line">
                <a:avLst/>
              </a:prstGeom>
              <a:noFill/>
              <a:ln w="25400">
                <a:solidFill>
                  <a:srgbClr val="969696"/>
                </a:solidFill>
                <a:prstDash val="sysDot"/>
                <a:round/>
                <a:headEnd/>
                <a:tailEnd type="oval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 sz="1900"/>
              </a:p>
            </p:txBody>
          </p:sp>
          <p:sp>
            <p:nvSpPr>
              <p:cNvPr id="20" name="Rectangle 9"/>
              <p:cNvSpPr>
                <a:spLocks noChangeArrowheads="1"/>
              </p:cNvSpPr>
              <p:nvPr/>
            </p:nvSpPr>
            <p:spPr bwMode="gray">
              <a:xfrm rot="3420000">
                <a:off x="1261" y="2017"/>
                <a:ext cx="302" cy="328"/>
              </a:xfrm>
              <a:prstGeom prst="rect">
                <a:avLst/>
              </a:prstGeom>
              <a:gradFill rotWithShape="1">
                <a:gsLst>
                  <a:gs pos="0">
                    <a:srgbClr val="99CC00"/>
                  </a:gs>
                  <a:gs pos="100000">
                    <a:srgbClr val="475E00"/>
                  </a:gs>
                </a:gsLst>
                <a:lin ang="5400000" scaled="1"/>
              </a:gradFill>
              <a:ln w="9525">
                <a:miter lim="800000"/>
                <a:headEnd/>
                <a:tailEnd/>
              </a:ln>
              <a:effectLst/>
              <a:scene3d>
                <a:camera prst="legacyPerspectiveFront">
                  <a:rot lat="0" lon="1500000" rev="0"/>
                </a:camera>
                <a:lightRig rig="legacyFlat4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99CC00"/>
                </a:extrusionClr>
              </a:sp3d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flatTx/>
              </a:bodyPr>
              <a:lstStyle/>
              <a:p>
                <a:endParaRPr lang="ru-RU" altLang="uk-UA" sz="1900" b="1" dirty="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7" name="Group 12"/>
            <p:cNvGrpSpPr>
              <a:grpSpLocks/>
            </p:cNvGrpSpPr>
            <p:nvPr/>
          </p:nvGrpSpPr>
          <p:grpSpPr bwMode="auto">
            <a:xfrm>
              <a:off x="2133600" y="2967315"/>
              <a:ext cx="5105400" cy="555625"/>
              <a:chOff x="1248" y="2640"/>
              <a:chExt cx="3216" cy="350"/>
            </a:xfrm>
          </p:grpSpPr>
          <p:sp>
            <p:nvSpPr>
              <p:cNvPr id="16" name="Line 13"/>
              <p:cNvSpPr>
                <a:spLocks noChangeShapeType="1"/>
              </p:cNvSpPr>
              <p:nvPr/>
            </p:nvSpPr>
            <p:spPr bwMode="gray">
              <a:xfrm>
                <a:off x="1440" y="2990"/>
                <a:ext cx="3024" cy="0"/>
              </a:xfrm>
              <a:prstGeom prst="line">
                <a:avLst/>
              </a:prstGeom>
              <a:noFill/>
              <a:ln w="25400">
                <a:solidFill>
                  <a:srgbClr val="969696"/>
                </a:solidFill>
                <a:prstDash val="sysDot"/>
                <a:round/>
                <a:headEnd/>
                <a:tailEnd type="oval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 sz="1900"/>
              </a:p>
            </p:txBody>
          </p:sp>
          <p:sp>
            <p:nvSpPr>
              <p:cNvPr id="17" name="Rectangle 14"/>
              <p:cNvSpPr>
                <a:spLocks noChangeArrowheads="1"/>
              </p:cNvSpPr>
              <p:nvPr/>
            </p:nvSpPr>
            <p:spPr bwMode="gray">
              <a:xfrm rot="3419336">
                <a:off x="1261" y="2627"/>
                <a:ext cx="302" cy="328"/>
              </a:xfrm>
              <a:prstGeom prst="rect">
                <a:avLst/>
              </a:prstGeom>
              <a:gradFill rotWithShape="1">
                <a:gsLst>
                  <a:gs pos="0">
                    <a:srgbClr val="006699"/>
                  </a:gs>
                  <a:gs pos="100000">
                    <a:srgbClr val="002F47"/>
                  </a:gs>
                </a:gsLst>
                <a:lin ang="5400000" scaled="1"/>
              </a:gradFill>
              <a:ln w="9525">
                <a:miter lim="800000"/>
                <a:headEnd/>
                <a:tailEnd/>
              </a:ln>
              <a:effectLst/>
              <a:scene3d>
                <a:camera prst="legacyPerspectiveFront">
                  <a:rot lat="0" lon="1500000" rev="0"/>
                </a:camera>
                <a:lightRig rig="legacyFlat4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006699"/>
                </a:extrusionClr>
              </a:sp3d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flatTx/>
              </a:bodyPr>
              <a:lstStyle/>
              <a:p>
                <a:endParaRPr lang="ru-RU" altLang="uk-UA" sz="1900"/>
              </a:p>
            </p:txBody>
          </p:sp>
        </p:grpSp>
        <p:grpSp>
          <p:nvGrpSpPr>
            <p:cNvPr id="8" name="Group 17"/>
            <p:cNvGrpSpPr>
              <a:grpSpLocks/>
            </p:cNvGrpSpPr>
            <p:nvPr/>
          </p:nvGrpSpPr>
          <p:grpSpPr bwMode="auto">
            <a:xfrm>
              <a:off x="2133600" y="3805515"/>
              <a:ext cx="5105400" cy="555625"/>
              <a:chOff x="1248" y="3230"/>
              <a:chExt cx="3216" cy="350"/>
            </a:xfrm>
          </p:grpSpPr>
          <p:sp>
            <p:nvSpPr>
              <p:cNvPr id="13" name="Line 18"/>
              <p:cNvSpPr>
                <a:spLocks noChangeShapeType="1"/>
              </p:cNvSpPr>
              <p:nvPr/>
            </p:nvSpPr>
            <p:spPr bwMode="gray">
              <a:xfrm>
                <a:off x="1441" y="3579"/>
                <a:ext cx="3023" cy="1"/>
              </a:xfrm>
              <a:prstGeom prst="line">
                <a:avLst/>
              </a:prstGeom>
              <a:noFill/>
              <a:ln w="25400">
                <a:solidFill>
                  <a:srgbClr val="969696"/>
                </a:solidFill>
                <a:prstDash val="sysDot"/>
                <a:round/>
                <a:headEnd/>
                <a:tailEnd type="oval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 sz="1900"/>
              </a:p>
            </p:txBody>
          </p:sp>
          <p:sp>
            <p:nvSpPr>
              <p:cNvPr id="14" name="Rectangle 19"/>
              <p:cNvSpPr>
                <a:spLocks noChangeArrowheads="1"/>
              </p:cNvSpPr>
              <p:nvPr/>
            </p:nvSpPr>
            <p:spPr bwMode="gray">
              <a:xfrm rot="3419336">
                <a:off x="1261" y="3217"/>
                <a:ext cx="302" cy="328"/>
              </a:xfrm>
              <a:prstGeom prst="rect">
                <a:avLst/>
              </a:prstGeom>
              <a:gradFill rotWithShape="1">
                <a:gsLst>
                  <a:gs pos="0">
                    <a:srgbClr val="FF9933"/>
                  </a:gs>
                  <a:gs pos="100000">
                    <a:srgbClr val="764718"/>
                  </a:gs>
                </a:gsLst>
                <a:lin ang="5400000" scaled="1"/>
              </a:gradFill>
              <a:ln w="9525">
                <a:miter lim="800000"/>
                <a:headEnd/>
                <a:tailEnd/>
              </a:ln>
              <a:effectLst/>
              <a:scene3d>
                <a:camera prst="legacyPerspectiveFront">
                  <a:rot lat="0" lon="1500000" rev="0"/>
                </a:camera>
                <a:lightRig rig="legacyFlat4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FF9933"/>
                </a:extrusionClr>
              </a:sp3d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flatTx/>
              </a:bodyPr>
              <a:lstStyle/>
              <a:p>
                <a:endParaRPr lang="ru-RU" altLang="uk-UA" sz="1900"/>
              </a:p>
            </p:txBody>
          </p:sp>
        </p:grpSp>
        <p:grpSp>
          <p:nvGrpSpPr>
            <p:cNvPr id="9" name="Group 22"/>
            <p:cNvGrpSpPr>
              <a:grpSpLocks/>
            </p:cNvGrpSpPr>
            <p:nvPr/>
          </p:nvGrpSpPr>
          <p:grpSpPr bwMode="auto">
            <a:xfrm>
              <a:off x="2133600" y="5504140"/>
              <a:ext cx="5106988" cy="479425"/>
              <a:chOff x="1248" y="3230"/>
              <a:chExt cx="3217" cy="302"/>
            </a:xfrm>
          </p:grpSpPr>
          <p:sp>
            <p:nvSpPr>
              <p:cNvPr id="10" name="Line 23"/>
              <p:cNvSpPr>
                <a:spLocks noChangeShapeType="1"/>
              </p:cNvSpPr>
              <p:nvPr/>
            </p:nvSpPr>
            <p:spPr bwMode="gray">
              <a:xfrm>
                <a:off x="1441" y="3477"/>
                <a:ext cx="3024" cy="0"/>
              </a:xfrm>
              <a:prstGeom prst="line">
                <a:avLst/>
              </a:prstGeom>
              <a:noFill/>
              <a:ln w="25400">
                <a:solidFill>
                  <a:srgbClr val="969696"/>
                </a:solidFill>
                <a:prstDash val="sysDot"/>
                <a:round/>
                <a:headEnd/>
                <a:tailEnd type="oval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 sz="1900"/>
              </a:p>
            </p:txBody>
          </p:sp>
          <p:sp>
            <p:nvSpPr>
              <p:cNvPr id="11" name="Rectangle 24"/>
              <p:cNvSpPr>
                <a:spLocks noChangeArrowheads="1"/>
              </p:cNvSpPr>
              <p:nvPr/>
            </p:nvSpPr>
            <p:spPr bwMode="gray">
              <a:xfrm rot="3419336">
                <a:off x="1261" y="3217"/>
                <a:ext cx="302" cy="328"/>
              </a:xfrm>
              <a:prstGeom prst="rect">
                <a:avLst/>
              </a:prstGeom>
              <a:gradFill rotWithShape="1">
                <a:gsLst>
                  <a:gs pos="0">
                    <a:srgbClr val="990099"/>
                  </a:gs>
                  <a:gs pos="100000">
                    <a:srgbClr val="470047"/>
                  </a:gs>
                </a:gsLst>
                <a:lin ang="5400000" scaled="1"/>
              </a:gradFill>
              <a:ln w="9525">
                <a:miter lim="800000"/>
                <a:headEnd/>
                <a:tailEnd/>
              </a:ln>
              <a:effectLst/>
              <a:scene3d>
                <a:camera prst="legacyPerspectiveFront">
                  <a:rot lat="0" lon="1500000" rev="0"/>
                </a:camera>
                <a:lightRig rig="legacyFlat4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990099"/>
                </a:extrusionClr>
              </a:sp3d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flatTx/>
              </a:bodyPr>
              <a:lstStyle/>
              <a:p>
                <a:endParaRPr lang="ru-RU" altLang="uk-UA" sz="1900"/>
              </a:p>
            </p:txBody>
          </p:sp>
        </p:grpSp>
      </p:grpSp>
      <p:sp>
        <p:nvSpPr>
          <p:cNvPr id="2" name="Прямоугольник 1"/>
          <p:cNvSpPr/>
          <p:nvPr/>
        </p:nvSpPr>
        <p:spPr>
          <a:xfrm>
            <a:off x="1760913" y="221037"/>
            <a:ext cx="10108483" cy="697627"/>
          </a:xfrm>
          <a:prstGeom prst="rect">
            <a:avLst/>
          </a:prstGeom>
          <a:noFill/>
        </p:spPr>
        <p:txBody>
          <a:bodyPr wrap="square" lIns="121914" tIns="60957" rIns="121914" bIns="60957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700" b="1" dirty="0" err="1">
                <a:ln w="11430"/>
                <a:gradFill>
                  <a:gsLst>
                    <a:gs pos="0">
                      <a:srgbClr val="D9563F">
                        <a:tint val="70000"/>
                        <a:satMod val="245000"/>
                      </a:srgbClr>
                    </a:gs>
                    <a:gs pos="75000">
                      <a:srgbClr val="D9563F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D9563F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Розподіл</a:t>
            </a:r>
            <a:r>
              <a:rPr lang="ru-RU" sz="3700" b="1" dirty="0">
                <a:ln w="11430"/>
                <a:gradFill>
                  <a:gsLst>
                    <a:gs pos="0">
                      <a:srgbClr val="D9563F">
                        <a:tint val="70000"/>
                        <a:satMod val="245000"/>
                      </a:srgbClr>
                    </a:gs>
                    <a:gs pos="75000">
                      <a:srgbClr val="D9563F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D9563F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годин по курсах </a:t>
            </a:r>
            <a:r>
              <a:rPr lang="ru-RU" sz="3700" b="1" dirty="0" err="1">
                <a:ln w="11430"/>
                <a:gradFill>
                  <a:gsLst>
                    <a:gs pos="0">
                      <a:srgbClr val="D9563F">
                        <a:tint val="70000"/>
                        <a:satMod val="245000"/>
                      </a:srgbClr>
                    </a:gs>
                    <a:gs pos="75000">
                      <a:srgbClr val="D9563F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D9563F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біології</a:t>
            </a:r>
            <a:endParaRPr lang="ru-RU" sz="3700" b="1" dirty="0">
              <a:ln w="11430"/>
              <a:gradFill>
                <a:gsLst>
                  <a:gs pos="0">
                    <a:srgbClr val="D9563F">
                      <a:tint val="70000"/>
                      <a:satMod val="245000"/>
                    </a:srgbClr>
                  </a:gs>
                  <a:gs pos="75000">
                    <a:srgbClr val="D9563F">
                      <a:tint val="90000"/>
                      <a:shade val="60000"/>
                      <a:satMod val="240000"/>
                    </a:srgbClr>
                  </a:gs>
                  <a:gs pos="100000">
                    <a:srgbClr val="D9563F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490949" y="904902"/>
            <a:ext cx="10263179" cy="656591"/>
          </a:xfrm>
          <a:prstGeom prst="rect">
            <a:avLst/>
          </a:prstGeom>
          <a:noFill/>
        </p:spPr>
        <p:txBody>
          <a:bodyPr wrap="square" lIns="121914" tIns="60957" rIns="121914" bIns="60957" rtlCol="0">
            <a:spAutoFit/>
          </a:bodyPr>
          <a:lstStyle/>
          <a:p>
            <a:pPr algn="just"/>
            <a:r>
              <a:rPr lang="ru-RU" sz="1700" b="1" dirty="0" err="1">
                <a:ln w="10541" cmpd="sng">
                  <a:solidFill>
                    <a:srgbClr val="00796B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00796B">
                        <a:tint val="40000"/>
                        <a:satMod val="250000"/>
                      </a:srgbClr>
                    </a:gs>
                    <a:gs pos="9000">
                      <a:srgbClr val="00796B">
                        <a:tint val="52000"/>
                        <a:satMod val="300000"/>
                      </a:srgbClr>
                    </a:gs>
                    <a:gs pos="50000">
                      <a:srgbClr val="00796B">
                        <a:shade val="20000"/>
                        <a:satMod val="300000"/>
                      </a:srgbClr>
                    </a:gs>
                    <a:gs pos="79000">
                      <a:srgbClr val="00796B">
                        <a:tint val="52000"/>
                        <a:satMod val="300000"/>
                      </a:srgbClr>
                    </a:gs>
                    <a:gs pos="100000">
                      <a:srgbClr val="00796B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Кількість</a:t>
            </a:r>
            <a:r>
              <a:rPr lang="ru-RU" sz="1700" b="1" dirty="0">
                <a:ln w="10541" cmpd="sng">
                  <a:solidFill>
                    <a:srgbClr val="00796B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00796B">
                        <a:tint val="40000"/>
                        <a:satMod val="250000"/>
                      </a:srgbClr>
                    </a:gs>
                    <a:gs pos="9000">
                      <a:srgbClr val="00796B">
                        <a:tint val="52000"/>
                        <a:satMod val="300000"/>
                      </a:srgbClr>
                    </a:gs>
                    <a:gs pos="50000">
                      <a:srgbClr val="00796B">
                        <a:shade val="20000"/>
                        <a:satMod val="300000"/>
                      </a:srgbClr>
                    </a:gs>
                    <a:gs pos="79000">
                      <a:srgbClr val="00796B">
                        <a:tint val="52000"/>
                        <a:satMod val="300000"/>
                      </a:srgbClr>
                    </a:gs>
                    <a:gs pos="100000">
                      <a:srgbClr val="00796B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 годин - 70 </a:t>
            </a:r>
            <a:r>
              <a:rPr lang="ru-RU" sz="1700" b="1" dirty="0" err="1">
                <a:ln w="10541" cmpd="sng">
                  <a:solidFill>
                    <a:srgbClr val="00796B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00796B">
                        <a:tint val="40000"/>
                        <a:satMod val="250000"/>
                      </a:srgbClr>
                    </a:gs>
                    <a:gs pos="9000">
                      <a:srgbClr val="00796B">
                        <a:tint val="52000"/>
                        <a:satMod val="300000"/>
                      </a:srgbClr>
                    </a:gs>
                    <a:gs pos="50000">
                      <a:srgbClr val="00796B">
                        <a:shade val="20000"/>
                        <a:satMod val="300000"/>
                      </a:srgbClr>
                    </a:gs>
                    <a:gs pos="79000">
                      <a:srgbClr val="00796B">
                        <a:tint val="52000"/>
                        <a:satMod val="300000"/>
                      </a:srgbClr>
                    </a:gs>
                    <a:gs pos="100000">
                      <a:srgbClr val="00796B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Періодичність</a:t>
            </a:r>
            <a:r>
              <a:rPr lang="ru-RU" sz="1700" b="1" dirty="0">
                <a:ln w="10541" cmpd="sng">
                  <a:solidFill>
                    <a:srgbClr val="00796B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00796B">
                        <a:tint val="40000"/>
                        <a:satMod val="250000"/>
                      </a:srgbClr>
                    </a:gs>
                    <a:gs pos="9000">
                      <a:srgbClr val="00796B">
                        <a:tint val="52000"/>
                        <a:satMod val="300000"/>
                      </a:srgbClr>
                    </a:gs>
                    <a:gs pos="50000">
                      <a:srgbClr val="00796B">
                        <a:shade val="20000"/>
                        <a:satMod val="300000"/>
                      </a:srgbClr>
                    </a:gs>
                    <a:gs pos="79000">
                      <a:srgbClr val="00796B">
                        <a:tint val="52000"/>
                        <a:satMod val="300000"/>
                      </a:srgbClr>
                    </a:gs>
                    <a:gs pos="100000">
                      <a:srgbClr val="00796B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 (на </a:t>
            </a:r>
            <a:r>
              <a:rPr lang="ru-RU" sz="1700" b="1" dirty="0" err="1">
                <a:ln w="10541" cmpd="sng">
                  <a:solidFill>
                    <a:srgbClr val="00796B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00796B">
                        <a:tint val="40000"/>
                        <a:satMod val="250000"/>
                      </a:srgbClr>
                    </a:gs>
                    <a:gs pos="9000">
                      <a:srgbClr val="00796B">
                        <a:tint val="52000"/>
                        <a:satMod val="300000"/>
                      </a:srgbClr>
                    </a:gs>
                    <a:gs pos="50000">
                      <a:srgbClr val="00796B">
                        <a:shade val="20000"/>
                        <a:satMod val="300000"/>
                      </a:srgbClr>
                    </a:gs>
                    <a:gs pos="79000">
                      <a:srgbClr val="00796B">
                        <a:tint val="52000"/>
                        <a:satMod val="300000"/>
                      </a:srgbClr>
                    </a:gs>
                    <a:gs pos="100000">
                      <a:srgbClr val="00796B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тиждень</a:t>
            </a:r>
            <a:r>
              <a:rPr lang="ru-RU" sz="1700" b="1" dirty="0">
                <a:ln w="10541" cmpd="sng">
                  <a:solidFill>
                    <a:srgbClr val="00796B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00796B">
                        <a:tint val="40000"/>
                        <a:satMod val="250000"/>
                      </a:srgbClr>
                    </a:gs>
                    <a:gs pos="9000">
                      <a:srgbClr val="00796B">
                        <a:tint val="52000"/>
                        <a:satMod val="300000"/>
                      </a:srgbClr>
                    </a:gs>
                    <a:gs pos="50000">
                      <a:srgbClr val="00796B">
                        <a:shade val="20000"/>
                        <a:satMod val="300000"/>
                      </a:srgbClr>
                    </a:gs>
                    <a:gs pos="79000">
                      <a:srgbClr val="00796B">
                        <a:tint val="52000"/>
                        <a:satMod val="300000"/>
                      </a:srgbClr>
                    </a:gs>
                    <a:gs pos="100000">
                      <a:srgbClr val="00796B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) – 2 год. </a:t>
            </a:r>
            <a:r>
              <a:rPr lang="ru-RU" sz="1700" b="1" dirty="0" err="1">
                <a:ln w="10541" cmpd="sng">
                  <a:solidFill>
                    <a:srgbClr val="00796B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00796B">
                        <a:tint val="40000"/>
                        <a:satMod val="250000"/>
                      </a:srgbClr>
                    </a:gs>
                    <a:gs pos="9000">
                      <a:srgbClr val="00796B">
                        <a:tint val="52000"/>
                        <a:satMod val="300000"/>
                      </a:srgbClr>
                    </a:gs>
                    <a:gs pos="50000">
                      <a:srgbClr val="00796B">
                        <a:shade val="20000"/>
                        <a:satMod val="300000"/>
                      </a:srgbClr>
                    </a:gs>
                    <a:gs pos="79000">
                      <a:srgbClr val="00796B">
                        <a:tint val="52000"/>
                        <a:satMod val="300000"/>
                      </a:srgbClr>
                    </a:gs>
                    <a:gs pos="100000">
                      <a:srgbClr val="00796B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Практичні</a:t>
            </a:r>
            <a:r>
              <a:rPr lang="ru-RU" sz="1700" b="1" dirty="0">
                <a:ln w="10541" cmpd="sng">
                  <a:solidFill>
                    <a:srgbClr val="00796B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00796B">
                        <a:tint val="40000"/>
                        <a:satMod val="250000"/>
                      </a:srgbClr>
                    </a:gs>
                    <a:gs pos="9000">
                      <a:srgbClr val="00796B">
                        <a:tint val="52000"/>
                        <a:satMod val="300000"/>
                      </a:srgbClr>
                    </a:gs>
                    <a:gs pos="50000">
                      <a:srgbClr val="00796B">
                        <a:shade val="20000"/>
                        <a:satMod val="300000"/>
                      </a:srgbClr>
                    </a:gs>
                    <a:gs pos="79000">
                      <a:srgbClr val="00796B">
                        <a:tint val="52000"/>
                        <a:satMod val="300000"/>
                      </a:srgbClr>
                    </a:gs>
                    <a:gs pos="100000">
                      <a:srgbClr val="00796B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 </a:t>
            </a:r>
            <a:r>
              <a:rPr lang="ru-RU" sz="1700" b="1" dirty="0" err="1">
                <a:ln w="10541" cmpd="sng">
                  <a:solidFill>
                    <a:srgbClr val="00796B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00796B">
                        <a:tint val="40000"/>
                        <a:satMod val="250000"/>
                      </a:srgbClr>
                    </a:gs>
                    <a:gs pos="9000">
                      <a:srgbClr val="00796B">
                        <a:tint val="52000"/>
                        <a:satMod val="300000"/>
                      </a:srgbClr>
                    </a:gs>
                    <a:gs pos="50000">
                      <a:srgbClr val="00796B">
                        <a:shade val="20000"/>
                        <a:satMod val="300000"/>
                      </a:srgbClr>
                    </a:gs>
                    <a:gs pos="79000">
                      <a:srgbClr val="00796B">
                        <a:tint val="52000"/>
                        <a:satMod val="300000"/>
                      </a:srgbClr>
                    </a:gs>
                    <a:gs pos="100000">
                      <a:srgbClr val="00796B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роботи</a:t>
            </a:r>
            <a:r>
              <a:rPr lang="ru-RU" sz="1700" b="1" dirty="0">
                <a:ln w="10541" cmpd="sng">
                  <a:solidFill>
                    <a:srgbClr val="00796B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00796B">
                        <a:tint val="40000"/>
                        <a:satMod val="250000"/>
                      </a:srgbClr>
                    </a:gs>
                    <a:gs pos="9000">
                      <a:srgbClr val="00796B">
                        <a:tint val="52000"/>
                        <a:satMod val="300000"/>
                      </a:srgbClr>
                    </a:gs>
                    <a:gs pos="50000">
                      <a:srgbClr val="00796B">
                        <a:shade val="20000"/>
                        <a:satMod val="300000"/>
                      </a:srgbClr>
                    </a:gs>
                    <a:gs pos="79000">
                      <a:srgbClr val="00796B">
                        <a:tint val="52000"/>
                        <a:satMod val="300000"/>
                      </a:srgbClr>
                    </a:gs>
                    <a:gs pos="100000">
                      <a:srgbClr val="00796B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 – 5 </a:t>
            </a:r>
            <a:r>
              <a:rPr lang="ru-RU" sz="1700" b="1" dirty="0" err="1">
                <a:ln w="10541" cmpd="sng">
                  <a:solidFill>
                    <a:srgbClr val="00796B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00796B">
                        <a:tint val="40000"/>
                        <a:satMod val="250000"/>
                      </a:srgbClr>
                    </a:gs>
                    <a:gs pos="9000">
                      <a:srgbClr val="00796B">
                        <a:tint val="52000"/>
                        <a:satMod val="300000"/>
                      </a:srgbClr>
                    </a:gs>
                    <a:gs pos="50000">
                      <a:srgbClr val="00796B">
                        <a:shade val="20000"/>
                        <a:satMod val="300000"/>
                      </a:srgbClr>
                    </a:gs>
                    <a:gs pos="79000">
                      <a:srgbClr val="00796B">
                        <a:tint val="52000"/>
                        <a:satMod val="300000"/>
                      </a:srgbClr>
                    </a:gs>
                    <a:gs pos="100000">
                      <a:srgbClr val="00796B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Лабораторні</a:t>
            </a:r>
            <a:r>
              <a:rPr lang="ru-RU" sz="1700" b="1" dirty="0">
                <a:ln w="10541" cmpd="sng">
                  <a:solidFill>
                    <a:srgbClr val="00796B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00796B">
                        <a:tint val="40000"/>
                        <a:satMod val="250000"/>
                      </a:srgbClr>
                    </a:gs>
                    <a:gs pos="9000">
                      <a:srgbClr val="00796B">
                        <a:tint val="52000"/>
                        <a:satMod val="300000"/>
                      </a:srgbClr>
                    </a:gs>
                    <a:gs pos="50000">
                      <a:srgbClr val="00796B">
                        <a:shade val="20000"/>
                        <a:satMod val="300000"/>
                      </a:srgbClr>
                    </a:gs>
                    <a:gs pos="79000">
                      <a:srgbClr val="00796B">
                        <a:tint val="52000"/>
                        <a:satMod val="300000"/>
                      </a:srgbClr>
                    </a:gs>
                    <a:gs pos="100000">
                      <a:srgbClr val="00796B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 </a:t>
            </a:r>
            <a:r>
              <a:rPr lang="ru-RU" sz="1700" b="1" dirty="0" err="1">
                <a:ln w="10541" cmpd="sng">
                  <a:solidFill>
                    <a:srgbClr val="00796B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00796B">
                        <a:tint val="40000"/>
                        <a:satMod val="250000"/>
                      </a:srgbClr>
                    </a:gs>
                    <a:gs pos="9000">
                      <a:srgbClr val="00796B">
                        <a:tint val="52000"/>
                        <a:satMod val="300000"/>
                      </a:srgbClr>
                    </a:gs>
                    <a:gs pos="50000">
                      <a:srgbClr val="00796B">
                        <a:shade val="20000"/>
                        <a:satMod val="300000"/>
                      </a:srgbClr>
                    </a:gs>
                    <a:gs pos="79000">
                      <a:srgbClr val="00796B">
                        <a:tint val="52000"/>
                        <a:satMod val="300000"/>
                      </a:srgbClr>
                    </a:gs>
                    <a:gs pos="100000">
                      <a:srgbClr val="00796B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дослідження</a:t>
            </a:r>
            <a:r>
              <a:rPr lang="ru-RU" sz="1700" b="1" dirty="0">
                <a:ln w="10541" cmpd="sng">
                  <a:solidFill>
                    <a:srgbClr val="00796B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00796B">
                        <a:tint val="40000"/>
                        <a:satMod val="250000"/>
                      </a:srgbClr>
                    </a:gs>
                    <a:gs pos="9000">
                      <a:srgbClr val="00796B">
                        <a:tint val="52000"/>
                        <a:satMod val="300000"/>
                      </a:srgbClr>
                    </a:gs>
                    <a:gs pos="50000">
                      <a:srgbClr val="00796B">
                        <a:shade val="20000"/>
                        <a:satMod val="300000"/>
                      </a:srgbClr>
                    </a:gs>
                    <a:gs pos="79000">
                      <a:srgbClr val="00796B">
                        <a:tint val="52000"/>
                        <a:satMod val="300000"/>
                      </a:srgbClr>
                    </a:gs>
                    <a:gs pos="100000">
                      <a:srgbClr val="00796B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 – 14 </a:t>
            </a:r>
            <a:r>
              <a:rPr lang="ru-RU" sz="1700" b="1" dirty="0" err="1">
                <a:ln w="10541" cmpd="sng">
                  <a:solidFill>
                    <a:srgbClr val="00796B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00796B">
                        <a:tint val="40000"/>
                        <a:satMod val="250000"/>
                      </a:srgbClr>
                    </a:gs>
                    <a:gs pos="9000">
                      <a:srgbClr val="00796B">
                        <a:tint val="52000"/>
                        <a:satMod val="300000"/>
                      </a:srgbClr>
                    </a:gs>
                    <a:gs pos="50000">
                      <a:srgbClr val="00796B">
                        <a:shade val="20000"/>
                        <a:satMod val="300000"/>
                      </a:srgbClr>
                    </a:gs>
                    <a:gs pos="79000">
                      <a:srgbClr val="00796B">
                        <a:tint val="52000"/>
                        <a:satMod val="300000"/>
                      </a:srgbClr>
                    </a:gs>
                    <a:gs pos="100000">
                      <a:srgbClr val="00796B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Дослідницький</a:t>
            </a:r>
            <a:r>
              <a:rPr lang="ru-RU" sz="1700" b="1" dirty="0">
                <a:ln w="10541" cmpd="sng">
                  <a:solidFill>
                    <a:srgbClr val="00796B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00796B">
                        <a:tint val="40000"/>
                        <a:satMod val="250000"/>
                      </a:srgbClr>
                    </a:gs>
                    <a:gs pos="9000">
                      <a:srgbClr val="00796B">
                        <a:tint val="52000"/>
                        <a:satMod val="300000"/>
                      </a:srgbClr>
                    </a:gs>
                    <a:gs pos="50000">
                      <a:srgbClr val="00796B">
                        <a:shade val="20000"/>
                        <a:satMod val="300000"/>
                      </a:srgbClr>
                    </a:gs>
                    <a:gs pos="79000">
                      <a:srgbClr val="00796B">
                        <a:tint val="52000"/>
                        <a:satMod val="300000"/>
                      </a:srgbClr>
                    </a:gs>
                    <a:gs pos="100000">
                      <a:srgbClr val="00796B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 практикум – 5 </a:t>
            </a:r>
            <a:r>
              <a:rPr lang="ru-RU" sz="1700" b="1" dirty="0" err="1">
                <a:ln w="10541" cmpd="sng">
                  <a:solidFill>
                    <a:srgbClr val="00796B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00796B">
                        <a:tint val="40000"/>
                        <a:satMod val="250000"/>
                      </a:srgbClr>
                    </a:gs>
                    <a:gs pos="9000">
                      <a:srgbClr val="00796B">
                        <a:tint val="52000"/>
                        <a:satMod val="300000"/>
                      </a:srgbClr>
                    </a:gs>
                    <a:gs pos="50000">
                      <a:srgbClr val="00796B">
                        <a:shade val="20000"/>
                        <a:satMod val="300000"/>
                      </a:srgbClr>
                    </a:gs>
                    <a:gs pos="79000">
                      <a:srgbClr val="00796B">
                        <a:tint val="52000"/>
                        <a:satMod val="300000"/>
                      </a:srgbClr>
                    </a:gs>
                    <a:gs pos="100000">
                      <a:srgbClr val="00796B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Міні-проекти</a:t>
            </a:r>
            <a:r>
              <a:rPr lang="ru-RU" sz="1700" b="1" dirty="0">
                <a:ln w="10541" cmpd="sng">
                  <a:solidFill>
                    <a:srgbClr val="00796B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00796B">
                        <a:tint val="40000"/>
                        <a:satMod val="250000"/>
                      </a:srgbClr>
                    </a:gs>
                    <a:gs pos="9000">
                      <a:srgbClr val="00796B">
                        <a:tint val="52000"/>
                        <a:satMod val="300000"/>
                      </a:srgbClr>
                    </a:gs>
                    <a:gs pos="50000">
                      <a:srgbClr val="00796B">
                        <a:shade val="20000"/>
                        <a:satMod val="300000"/>
                      </a:srgbClr>
                    </a:gs>
                    <a:gs pos="79000">
                      <a:srgbClr val="00796B">
                        <a:tint val="52000"/>
                        <a:satMod val="300000"/>
                      </a:srgbClr>
                    </a:gs>
                    <a:gs pos="100000">
                      <a:srgbClr val="00796B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 – не </a:t>
            </a:r>
            <a:r>
              <a:rPr lang="ru-RU" sz="1700" b="1" dirty="0" err="1">
                <a:ln w="10541" cmpd="sng">
                  <a:solidFill>
                    <a:srgbClr val="00796B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00796B">
                        <a:tint val="40000"/>
                        <a:satMod val="250000"/>
                      </a:srgbClr>
                    </a:gs>
                    <a:gs pos="9000">
                      <a:srgbClr val="00796B">
                        <a:tint val="52000"/>
                        <a:satMod val="300000"/>
                      </a:srgbClr>
                    </a:gs>
                    <a:gs pos="50000">
                      <a:srgbClr val="00796B">
                        <a:shade val="20000"/>
                        <a:satMod val="300000"/>
                      </a:srgbClr>
                    </a:gs>
                    <a:gs pos="79000">
                      <a:srgbClr val="00796B">
                        <a:tint val="52000"/>
                        <a:satMod val="300000"/>
                      </a:srgbClr>
                    </a:gs>
                    <a:gs pos="100000">
                      <a:srgbClr val="00796B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менше</a:t>
            </a:r>
            <a:r>
              <a:rPr lang="ru-RU" sz="1700" b="1" dirty="0">
                <a:ln w="10541" cmpd="sng">
                  <a:solidFill>
                    <a:srgbClr val="00796B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00796B">
                        <a:tint val="40000"/>
                        <a:satMod val="250000"/>
                      </a:srgbClr>
                    </a:gs>
                    <a:gs pos="9000">
                      <a:srgbClr val="00796B">
                        <a:tint val="52000"/>
                        <a:satMod val="300000"/>
                      </a:srgbClr>
                    </a:gs>
                    <a:gs pos="50000">
                      <a:srgbClr val="00796B">
                        <a:shade val="20000"/>
                        <a:satMod val="300000"/>
                      </a:srgbClr>
                    </a:gs>
                    <a:gs pos="79000">
                      <a:srgbClr val="00796B">
                        <a:tint val="52000"/>
                        <a:satMod val="300000"/>
                      </a:srgbClr>
                    </a:gs>
                    <a:gs pos="100000">
                      <a:srgbClr val="00796B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 4  </a:t>
            </a:r>
            <a:r>
              <a:rPr lang="ru-RU" sz="1700" b="1" dirty="0" err="1">
                <a:ln w="10541" cmpd="sng">
                  <a:solidFill>
                    <a:srgbClr val="00796B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00796B">
                        <a:tint val="40000"/>
                        <a:satMod val="250000"/>
                      </a:srgbClr>
                    </a:gs>
                    <a:gs pos="9000">
                      <a:srgbClr val="00796B">
                        <a:tint val="52000"/>
                        <a:satMod val="300000"/>
                      </a:srgbClr>
                    </a:gs>
                    <a:gs pos="50000">
                      <a:srgbClr val="00796B">
                        <a:shade val="20000"/>
                        <a:satMod val="300000"/>
                      </a:srgbClr>
                    </a:gs>
                    <a:gs pos="79000">
                      <a:srgbClr val="00796B">
                        <a:tint val="52000"/>
                        <a:satMod val="300000"/>
                      </a:srgbClr>
                    </a:gs>
                    <a:gs pos="100000">
                      <a:srgbClr val="00796B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Екскурсії</a:t>
            </a:r>
            <a:r>
              <a:rPr lang="ru-RU" sz="1700" b="1" dirty="0">
                <a:ln w="10541" cmpd="sng">
                  <a:solidFill>
                    <a:srgbClr val="00796B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00796B">
                        <a:tint val="40000"/>
                        <a:satMod val="250000"/>
                      </a:srgbClr>
                    </a:gs>
                    <a:gs pos="9000">
                      <a:srgbClr val="00796B">
                        <a:tint val="52000"/>
                        <a:satMod val="300000"/>
                      </a:srgbClr>
                    </a:gs>
                    <a:gs pos="50000">
                      <a:srgbClr val="00796B">
                        <a:shade val="20000"/>
                        <a:satMod val="300000"/>
                      </a:srgbClr>
                    </a:gs>
                    <a:gs pos="79000">
                      <a:srgbClr val="00796B">
                        <a:tint val="52000"/>
                        <a:satMod val="300000"/>
                      </a:srgbClr>
                    </a:gs>
                    <a:gs pos="100000">
                      <a:srgbClr val="00796B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 – 1 </a:t>
            </a:r>
          </a:p>
        </p:txBody>
      </p:sp>
      <p:sp>
        <p:nvSpPr>
          <p:cNvPr id="45" name="Line 18"/>
          <p:cNvSpPr>
            <a:spLocks noChangeShapeType="1"/>
          </p:cNvSpPr>
          <p:nvPr/>
        </p:nvSpPr>
        <p:spPr bwMode="gray">
          <a:xfrm>
            <a:off x="1079048" y="5972564"/>
            <a:ext cx="10675080" cy="1733"/>
          </a:xfrm>
          <a:prstGeom prst="line">
            <a:avLst/>
          </a:prstGeom>
          <a:noFill/>
          <a:ln w="25400">
            <a:solidFill>
              <a:srgbClr val="969696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914" tIns="60957" rIns="121914" bIns="60957" anchor="ctr"/>
          <a:lstStyle/>
          <a:p>
            <a:endParaRPr lang="ru-RU" sz="1900"/>
          </a:p>
        </p:txBody>
      </p:sp>
      <p:sp>
        <p:nvSpPr>
          <p:cNvPr id="47" name="Rectangle 9"/>
          <p:cNvSpPr>
            <a:spLocks noChangeArrowheads="1"/>
          </p:cNvSpPr>
          <p:nvPr/>
        </p:nvSpPr>
        <p:spPr bwMode="gray">
          <a:xfrm rot="3419336">
            <a:off x="525402" y="5311425"/>
            <a:ext cx="523524" cy="115826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rgbClr val="99CC00"/>
            </a:extrusionClr>
          </a:sp3d>
        </p:spPr>
        <p:txBody>
          <a:bodyPr wrap="none" lIns="121914" tIns="60957" rIns="121914" bIns="60957" anchor="ctr">
            <a:flatTx/>
          </a:bodyPr>
          <a:lstStyle/>
          <a:p>
            <a:endParaRPr lang="ru-RU" altLang="uk-UA" sz="1900"/>
          </a:p>
        </p:txBody>
      </p:sp>
      <p:sp>
        <p:nvSpPr>
          <p:cNvPr id="34" name="TextBox 33"/>
          <p:cNvSpPr txBox="1"/>
          <p:nvPr/>
        </p:nvSpPr>
        <p:spPr>
          <a:xfrm>
            <a:off x="1490952" y="1675439"/>
            <a:ext cx="10028113" cy="656591"/>
          </a:xfrm>
          <a:prstGeom prst="rect">
            <a:avLst/>
          </a:prstGeom>
          <a:noFill/>
        </p:spPr>
        <p:txBody>
          <a:bodyPr wrap="square" lIns="121914" tIns="60957" rIns="121914" bIns="60957" rtlCol="0">
            <a:spAutoFit/>
          </a:bodyPr>
          <a:lstStyle/>
          <a:p>
            <a:r>
              <a:rPr lang="ru-RU" sz="1700" b="1" dirty="0" err="1">
                <a:ln w="10541" cmpd="sng">
                  <a:noFill/>
                  <a:prstDash val="solid"/>
                </a:ln>
                <a:solidFill>
                  <a:srgbClr val="163EF5">
                    <a:lumMod val="75000"/>
                  </a:srgbClr>
                </a:solidFill>
              </a:rPr>
              <a:t>Кількість</a:t>
            </a:r>
            <a:r>
              <a:rPr lang="ru-RU" sz="1700" b="1" dirty="0">
                <a:ln w="10541" cmpd="sng">
                  <a:noFill/>
                  <a:prstDash val="solid"/>
                </a:ln>
                <a:solidFill>
                  <a:srgbClr val="163EF5">
                    <a:lumMod val="75000"/>
                  </a:srgbClr>
                </a:solidFill>
              </a:rPr>
              <a:t> годин - 70 </a:t>
            </a:r>
            <a:r>
              <a:rPr lang="ru-RU" sz="1700" b="1" dirty="0" err="1">
                <a:ln w="10541" cmpd="sng">
                  <a:noFill/>
                  <a:prstDash val="solid"/>
                </a:ln>
                <a:solidFill>
                  <a:srgbClr val="163EF5">
                    <a:lumMod val="75000"/>
                  </a:srgbClr>
                </a:solidFill>
              </a:rPr>
              <a:t>Періодичність</a:t>
            </a:r>
            <a:r>
              <a:rPr lang="ru-RU" sz="1700" b="1" dirty="0">
                <a:ln w="10541" cmpd="sng">
                  <a:noFill/>
                  <a:prstDash val="solid"/>
                </a:ln>
                <a:solidFill>
                  <a:srgbClr val="163EF5">
                    <a:lumMod val="75000"/>
                  </a:srgbClr>
                </a:solidFill>
              </a:rPr>
              <a:t> (на </a:t>
            </a:r>
            <a:r>
              <a:rPr lang="ru-RU" sz="1700" b="1" dirty="0" err="1">
                <a:ln w="10541" cmpd="sng">
                  <a:noFill/>
                  <a:prstDash val="solid"/>
                </a:ln>
                <a:solidFill>
                  <a:srgbClr val="163EF5">
                    <a:lumMod val="75000"/>
                  </a:srgbClr>
                </a:solidFill>
              </a:rPr>
              <a:t>тиждень</a:t>
            </a:r>
            <a:r>
              <a:rPr lang="ru-RU" sz="1700" b="1" dirty="0">
                <a:ln w="10541" cmpd="sng">
                  <a:noFill/>
                  <a:prstDash val="solid"/>
                </a:ln>
                <a:solidFill>
                  <a:srgbClr val="163EF5">
                    <a:lumMod val="75000"/>
                  </a:srgbClr>
                </a:solidFill>
              </a:rPr>
              <a:t>) – 2 год. </a:t>
            </a:r>
            <a:r>
              <a:rPr lang="ru-RU" sz="1700" b="1" dirty="0" err="1">
                <a:ln w="10541" cmpd="sng">
                  <a:noFill/>
                  <a:prstDash val="solid"/>
                </a:ln>
                <a:solidFill>
                  <a:srgbClr val="163EF5">
                    <a:lumMod val="75000"/>
                  </a:srgbClr>
                </a:solidFill>
              </a:rPr>
              <a:t>Практичні</a:t>
            </a:r>
            <a:r>
              <a:rPr lang="ru-RU" sz="1700" b="1" dirty="0">
                <a:ln w="10541" cmpd="sng">
                  <a:noFill/>
                  <a:prstDash val="solid"/>
                </a:ln>
                <a:solidFill>
                  <a:srgbClr val="163EF5">
                    <a:lumMod val="75000"/>
                  </a:srgbClr>
                </a:solidFill>
              </a:rPr>
              <a:t> </a:t>
            </a:r>
            <a:r>
              <a:rPr lang="ru-RU" sz="1700" b="1" dirty="0" err="1">
                <a:ln w="10541" cmpd="sng">
                  <a:noFill/>
                  <a:prstDash val="solid"/>
                </a:ln>
                <a:solidFill>
                  <a:srgbClr val="163EF5">
                    <a:lumMod val="75000"/>
                  </a:srgbClr>
                </a:solidFill>
              </a:rPr>
              <a:t>роботи</a:t>
            </a:r>
            <a:r>
              <a:rPr lang="ru-RU" sz="1700" b="1" dirty="0">
                <a:ln w="10541" cmpd="sng">
                  <a:noFill/>
                  <a:prstDash val="solid"/>
                </a:ln>
                <a:solidFill>
                  <a:srgbClr val="163EF5">
                    <a:lumMod val="75000"/>
                  </a:srgbClr>
                </a:solidFill>
              </a:rPr>
              <a:t> – 7  </a:t>
            </a:r>
            <a:r>
              <a:rPr lang="ru-RU" sz="1700" b="1" dirty="0" err="1">
                <a:ln w="10541" cmpd="sng">
                  <a:noFill/>
                  <a:prstDash val="solid"/>
                </a:ln>
                <a:solidFill>
                  <a:srgbClr val="163EF5">
                    <a:lumMod val="75000"/>
                  </a:srgbClr>
                </a:solidFill>
              </a:rPr>
              <a:t>Лабораторні</a:t>
            </a:r>
            <a:r>
              <a:rPr lang="ru-RU" sz="1700" b="1" dirty="0">
                <a:ln w="10541" cmpd="sng">
                  <a:noFill/>
                  <a:prstDash val="solid"/>
                </a:ln>
                <a:solidFill>
                  <a:srgbClr val="163EF5">
                    <a:lumMod val="75000"/>
                  </a:srgbClr>
                </a:solidFill>
              </a:rPr>
              <a:t> </a:t>
            </a:r>
            <a:r>
              <a:rPr lang="ru-RU" sz="1700" b="1" dirty="0" err="1">
                <a:ln w="10541" cmpd="sng">
                  <a:noFill/>
                  <a:prstDash val="solid"/>
                </a:ln>
                <a:solidFill>
                  <a:srgbClr val="163EF5">
                    <a:lumMod val="75000"/>
                  </a:srgbClr>
                </a:solidFill>
              </a:rPr>
              <a:t>дослідження</a:t>
            </a:r>
            <a:r>
              <a:rPr lang="ru-RU" sz="1700" b="1" dirty="0">
                <a:ln w="10541" cmpd="sng">
                  <a:noFill/>
                  <a:prstDash val="solid"/>
                </a:ln>
                <a:solidFill>
                  <a:srgbClr val="163EF5">
                    <a:lumMod val="75000"/>
                  </a:srgbClr>
                </a:solidFill>
              </a:rPr>
              <a:t> – 5  </a:t>
            </a:r>
            <a:r>
              <a:rPr lang="ru-RU" sz="1700" b="1" dirty="0" err="1">
                <a:ln w="10541" cmpd="sng">
                  <a:noFill/>
                  <a:prstDash val="solid"/>
                </a:ln>
                <a:solidFill>
                  <a:srgbClr val="163EF5">
                    <a:lumMod val="75000"/>
                  </a:srgbClr>
                </a:solidFill>
              </a:rPr>
              <a:t>Міні-проекти</a:t>
            </a:r>
            <a:r>
              <a:rPr lang="ru-RU" sz="1700" b="1" dirty="0">
                <a:ln w="10541" cmpd="sng">
                  <a:noFill/>
                  <a:prstDash val="solid"/>
                </a:ln>
                <a:solidFill>
                  <a:srgbClr val="163EF5">
                    <a:lumMod val="75000"/>
                  </a:srgbClr>
                </a:solidFill>
              </a:rPr>
              <a:t> – не </a:t>
            </a:r>
            <a:r>
              <a:rPr lang="ru-RU" sz="1700" b="1" dirty="0" err="1">
                <a:ln w="10541" cmpd="sng">
                  <a:noFill/>
                  <a:prstDash val="solid"/>
                </a:ln>
                <a:solidFill>
                  <a:srgbClr val="163EF5">
                    <a:lumMod val="75000"/>
                  </a:srgbClr>
                </a:solidFill>
              </a:rPr>
              <a:t>менше</a:t>
            </a:r>
            <a:r>
              <a:rPr lang="ru-RU" sz="1700" b="1" dirty="0">
                <a:ln w="10541" cmpd="sng">
                  <a:noFill/>
                  <a:prstDash val="solid"/>
                </a:ln>
                <a:solidFill>
                  <a:srgbClr val="163EF5">
                    <a:lumMod val="75000"/>
                  </a:srgbClr>
                </a:solidFill>
              </a:rPr>
              <a:t> 4  </a:t>
            </a:r>
            <a:r>
              <a:rPr lang="ru-RU" sz="1700" b="1" dirty="0" err="1">
                <a:ln w="10541" cmpd="sng">
                  <a:noFill/>
                  <a:prstDash val="solid"/>
                </a:ln>
                <a:solidFill>
                  <a:srgbClr val="163EF5">
                    <a:lumMod val="75000"/>
                  </a:srgbClr>
                </a:solidFill>
              </a:rPr>
              <a:t>Екскурсії</a:t>
            </a:r>
            <a:r>
              <a:rPr lang="ru-RU" sz="1700" b="1" dirty="0">
                <a:ln w="10541" cmpd="sng">
                  <a:noFill/>
                  <a:prstDash val="solid"/>
                </a:ln>
                <a:solidFill>
                  <a:srgbClr val="163EF5">
                    <a:lumMod val="75000"/>
                  </a:srgbClr>
                </a:solidFill>
              </a:rPr>
              <a:t> - 2  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532911" y="2541361"/>
            <a:ext cx="9944188" cy="923329"/>
          </a:xfrm>
          <a:prstGeom prst="rect">
            <a:avLst/>
          </a:prstGeom>
          <a:noFill/>
        </p:spPr>
        <p:txBody>
          <a:bodyPr wrap="square" lIns="121914" tIns="60957" rIns="121914" bIns="60957" rtlCol="0">
            <a:spAutoFit/>
          </a:bodyPr>
          <a:lstStyle/>
          <a:p>
            <a:r>
              <a:rPr lang="ru-RU" sz="1700" b="1" dirty="0" err="1">
                <a:ln w="10541" cmpd="sng">
                  <a:noFill/>
                  <a:prstDash val="solid"/>
                </a:ln>
                <a:solidFill>
                  <a:srgbClr val="AF7B51">
                    <a:lumMod val="75000"/>
                  </a:srgbClr>
                </a:solidFill>
              </a:rPr>
              <a:t>Кількість</a:t>
            </a:r>
            <a:r>
              <a:rPr lang="ru-RU" sz="1700" b="1" dirty="0">
                <a:ln w="10541" cmpd="sng">
                  <a:noFill/>
                  <a:prstDash val="solid"/>
                </a:ln>
                <a:solidFill>
                  <a:srgbClr val="AF7B51">
                    <a:lumMod val="75000"/>
                  </a:srgbClr>
                </a:solidFill>
              </a:rPr>
              <a:t> годин - 70 </a:t>
            </a:r>
            <a:r>
              <a:rPr lang="ru-RU" sz="1700" b="1" dirty="0" err="1">
                <a:ln w="10541" cmpd="sng">
                  <a:noFill/>
                  <a:prstDash val="solid"/>
                </a:ln>
                <a:solidFill>
                  <a:srgbClr val="AF7B51">
                    <a:lumMod val="75000"/>
                  </a:srgbClr>
                </a:solidFill>
              </a:rPr>
              <a:t>Періодичність</a:t>
            </a:r>
            <a:r>
              <a:rPr lang="ru-RU" sz="1700" b="1" dirty="0">
                <a:ln w="10541" cmpd="sng">
                  <a:noFill/>
                  <a:prstDash val="solid"/>
                </a:ln>
                <a:solidFill>
                  <a:srgbClr val="AF7B51">
                    <a:lumMod val="75000"/>
                  </a:srgbClr>
                </a:solidFill>
              </a:rPr>
              <a:t> (на </a:t>
            </a:r>
            <a:r>
              <a:rPr lang="ru-RU" sz="1700" b="1" dirty="0" err="1">
                <a:ln w="10541" cmpd="sng">
                  <a:noFill/>
                  <a:prstDash val="solid"/>
                </a:ln>
                <a:solidFill>
                  <a:srgbClr val="AF7B51">
                    <a:lumMod val="75000"/>
                  </a:srgbClr>
                </a:solidFill>
              </a:rPr>
              <a:t>тиждень</a:t>
            </a:r>
            <a:r>
              <a:rPr lang="ru-RU" sz="1700" b="1" dirty="0">
                <a:ln w="10541" cmpd="sng">
                  <a:noFill/>
                  <a:prstDash val="solid"/>
                </a:ln>
                <a:solidFill>
                  <a:srgbClr val="AF7B51">
                    <a:lumMod val="75000"/>
                  </a:srgbClr>
                </a:solidFill>
              </a:rPr>
              <a:t>) – 2 год. </a:t>
            </a:r>
            <a:r>
              <a:rPr lang="ru-RU" sz="1700" b="1" dirty="0" err="1">
                <a:ln w="10541" cmpd="sng">
                  <a:noFill/>
                  <a:prstDash val="solid"/>
                </a:ln>
                <a:solidFill>
                  <a:srgbClr val="AF7B51">
                    <a:lumMod val="75000"/>
                  </a:srgbClr>
                </a:solidFill>
              </a:rPr>
              <a:t>Лабораторні</a:t>
            </a:r>
            <a:r>
              <a:rPr lang="ru-RU" sz="1700" b="1" dirty="0">
                <a:ln w="10541" cmpd="sng">
                  <a:noFill/>
                  <a:prstDash val="solid"/>
                </a:ln>
                <a:solidFill>
                  <a:srgbClr val="AF7B51">
                    <a:lumMod val="75000"/>
                  </a:srgbClr>
                </a:solidFill>
              </a:rPr>
              <a:t> </a:t>
            </a:r>
            <a:r>
              <a:rPr lang="ru-RU" sz="1700" b="1" dirty="0" err="1">
                <a:ln w="10541" cmpd="sng">
                  <a:noFill/>
                  <a:prstDash val="solid"/>
                </a:ln>
                <a:solidFill>
                  <a:srgbClr val="AF7B51">
                    <a:lumMod val="75000"/>
                  </a:srgbClr>
                </a:solidFill>
              </a:rPr>
              <a:t>роботи</a:t>
            </a:r>
            <a:r>
              <a:rPr lang="ru-RU" sz="1700" b="1" dirty="0">
                <a:ln w="10541" cmpd="sng">
                  <a:noFill/>
                  <a:prstDash val="solid"/>
                </a:ln>
                <a:solidFill>
                  <a:srgbClr val="AF7B51">
                    <a:lumMod val="75000"/>
                  </a:srgbClr>
                </a:solidFill>
              </a:rPr>
              <a:t> – 1  </a:t>
            </a:r>
            <a:r>
              <a:rPr lang="ru-RU" sz="1700" b="1" dirty="0" err="1">
                <a:ln w="10541" cmpd="sng">
                  <a:noFill/>
                  <a:prstDash val="solid"/>
                </a:ln>
                <a:solidFill>
                  <a:srgbClr val="AF7B51">
                    <a:lumMod val="75000"/>
                  </a:srgbClr>
                </a:solidFill>
              </a:rPr>
              <a:t>Лабораторні</a:t>
            </a:r>
            <a:r>
              <a:rPr lang="ru-RU" sz="1700" b="1" dirty="0">
                <a:ln w="10541" cmpd="sng">
                  <a:noFill/>
                  <a:prstDash val="solid"/>
                </a:ln>
                <a:solidFill>
                  <a:srgbClr val="AF7B51">
                    <a:lumMod val="75000"/>
                  </a:srgbClr>
                </a:solidFill>
              </a:rPr>
              <a:t> </a:t>
            </a:r>
            <a:r>
              <a:rPr lang="ru-RU" sz="1700" b="1" dirty="0" err="1">
                <a:ln w="10541" cmpd="sng">
                  <a:noFill/>
                  <a:prstDash val="solid"/>
                </a:ln>
                <a:solidFill>
                  <a:srgbClr val="AF7B51">
                    <a:lumMod val="75000"/>
                  </a:srgbClr>
                </a:solidFill>
              </a:rPr>
              <a:t>дослідження</a:t>
            </a:r>
            <a:r>
              <a:rPr lang="ru-RU" sz="1700" b="1" dirty="0">
                <a:ln w="10541" cmpd="sng">
                  <a:noFill/>
                  <a:prstDash val="solid"/>
                </a:ln>
                <a:solidFill>
                  <a:srgbClr val="AF7B51">
                    <a:lumMod val="75000"/>
                  </a:srgbClr>
                </a:solidFill>
              </a:rPr>
              <a:t> – 12-13 </a:t>
            </a:r>
            <a:r>
              <a:rPr lang="ru-RU" sz="1700" b="1" dirty="0" err="1">
                <a:ln w="10541" cmpd="sng">
                  <a:noFill/>
                  <a:prstDash val="solid"/>
                </a:ln>
                <a:solidFill>
                  <a:srgbClr val="AF7B51">
                    <a:lumMod val="75000"/>
                  </a:srgbClr>
                </a:solidFill>
              </a:rPr>
              <a:t>Дослідницький</a:t>
            </a:r>
            <a:r>
              <a:rPr lang="ru-RU" sz="1700" b="1" dirty="0">
                <a:ln w="10541" cmpd="sng">
                  <a:noFill/>
                  <a:prstDash val="solid"/>
                </a:ln>
                <a:solidFill>
                  <a:srgbClr val="AF7B51">
                    <a:lumMod val="75000"/>
                  </a:srgbClr>
                </a:solidFill>
              </a:rPr>
              <a:t> практикум – 5  </a:t>
            </a:r>
            <a:r>
              <a:rPr lang="ru-RU" sz="1700" b="1" dirty="0" err="1">
                <a:ln w="10541" cmpd="sng">
                  <a:noFill/>
                  <a:prstDash val="solid"/>
                </a:ln>
                <a:solidFill>
                  <a:srgbClr val="AF7B51">
                    <a:lumMod val="75000"/>
                  </a:srgbClr>
                </a:solidFill>
              </a:rPr>
              <a:t>Проекти</a:t>
            </a:r>
            <a:r>
              <a:rPr lang="ru-RU" sz="1700" b="1" dirty="0">
                <a:ln w="10541" cmpd="sng">
                  <a:noFill/>
                  <a:prstDash val="solid"/>
                </a:ln>
                <a:solidFill>
                  <a:srgbClr val="AF7B51">
                    <a:lumMod val="75000"/>
                  </a:srgbClr>
                </a:solidFill>
              </a:rPr>
              <a:t> – не </a:t>
            </a:r>
            <a:r>
              <a:rPr lang="ru-RU" sz="1700" b="1" dirty="0" err="1">
                <a:ln w="10541" cmpd="sng">
                  <a:noFill/>
                  <a:prstDash val="solid"/>
                </a:ln>
                <a:solidFill>
                  <a:srgbClr val="AF7B51">
                    <a:lumMod val="75000"/>
                  </a:srgbClr>
                </a:solidFill>
              </a:rPr>
              <a:t>менше</a:t>
            </a:r>
            <a:r>
              <a:rPr lang="ru-RU" sz="1700" b="1" dirty="0">
                <a:ln w="10541" cmpd="sng">
                  <a:noFill/>
                  <a:prstDash val="solid"/>
                </a:ln>
                <a:solidFill>
                  <a:srgbClr val="AF7B51">
                    <a:lumMod val="75000"/>
                  </a:srgbClr>
                </a:solidFill>
              </a:rPr>
              <a:t> 4</a:t>
            </a:r>
          </a:p>
          <a:p>
            <a:r>
              <a:rPr lang="ru-RU" sz="1700" b="1" dirty="0">
                <a:ln w="10541" cmpd="sng">
                  <a:noFill/>
                  <a:prstDash val="solid"/>
                </a:ln>
                <a:solidFill>
                  <a:srgbClr val="AF7B51">
                    <a:lumMod val="75000"/>
                  </a:srgbClr>
                </a:solidFill>
              </a:rPr>
              <a:t>(на </a:t>
            </a:r>
            <a:r>
              <a:rPr lang="ru-RU" sz="1700" b="1" dirty="0" err="1">
                <a:ln w="10541" cmpd="sng">
                  <a:noFill/>
                  <a:prstDash val="solid"/>
                </a:ln>
                <a:solidFill>
                  <a:srgbClr val="AF7B51">
                    <a:lumMod val="75000"/>
                  </a:srgbClr>
                </a:solidFill>
              </a:rPr>
              <a:t>розсуд</a:t>
            </a:r>
            <a:r>
              <a:rPr lang="ru-RU" sz="1700" b="1" dirty="0">
                <a:ln w="10541" cmpd="sng">
                  <a:noFill/>
                  <a:prstDash val="solid"/>
                </a:ln>
                <a:solidFill>
                  <a:srgbClr val="AF7B51">
                    <a:lumMod val="75000"/>
                  </a:srgbClr>
                </a:solidFill>
              </a:rPr>
              <a:t>  </a:t>
            </a:r>
            <a:r>
              <a:rPr lang="ru-RU" sz="1700" b="1" dirty="0" err="1">
                <a:ln w="10541" cmpd="sng">
                  <a:noFill/>
                  <a:prstDash val="solid"/>
                </a:ln>
                <a:solidFill>
                  <a:srgbClr val="AF7B51">
                    <a:lumMod val="75000"/>
                  </a:srgbClr>
                </a:solidFill>
              </a:rPr>
              <a:t>вчителя</a:t>
            </a:r>
            <a:r>
              <a:rPr lang="ru-RU" sz="1700" b="1" dirty="0">
                <a:ln w="10541" cmpd="sng">
                  <a:noFill/>
                  <a:prstDash val="solid"/>
                </a:ln>
                <a:solidFill>
                  <a:srgbClr val="AF7B51">
                    <a:lumMod val="75000"/>
                  </a:srgbClr>
                </a:solidFill>
              </a:rPr>
              <a:t>)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641972" y="5197303"/>
            <a:ext cx="9981859" cy="656591"/>
          </a:xfrm>
          <a:prstGeom prst="rect">
            <a:avLst/>
          </a:prstGeom>
          <a:noFill/>
        </p:spPr>
        <p:txBody>
          <a:bodyPr wrap="square" lIns="121914" tIns="60957" rIns="121914" bIns="60957" rtlCol="0">
            <a:spAutoFit/>
          </a:bodyPr>
          <a:lstStyle/>
          <a:p>
            <a:r>
              <a:rPr lang="ru-RU" sz="1700" b="1" dirty="0" err="1">
                <a:ln w="10541" cmpd="sng">
                  <a:noFill/>
                  <a:prstDash val="solid"/>
                </a:ln>
                <a:solidFill>
                  <a:srgbClr val="00796B">
                    <a:lumMod val="60000"/>
                    <a:lumOff val="40000"/>
                  </a:srgbClr>
                </a:solidFill>
              </a:rPr>
              <a:t>Кількість</a:t>
            </a:r>
            <a:r>
              <a:rPr lang="ru-RU" sz="1700" b="1" dirty="0">
                <a:ln w="10541" cmpd="sng">
                  <a:noFill/>
                  <a:prstDash val="solid"/>
                </a:ln>
                <a:solidFill>
                  <a:srgbClr val="00796B">
                    <a:lumMod val="60000"/>
                    <a:lumOff val="40000"/>
                  </a:srgbClr>
                </a:solidFill>
              </a:rPr>
              <a:t> годин - 70 </a:t>
            </a:r>
            <a:r>
              <a:rPr lang="ru-RU" sz="1700" b="1" dirty="0" err="1">
                <a:ln w="10541" cmpd="sng">
                  <a:noFill/>
                  <a:prstDash val="solid"/>
                </a:ln>
                <a:solidFill>
                  <a:srgbClr val="00796B">
                    <a:lumMod val="60000"/>
                    <a:lumOff val="40000"/>
                  </a:srgbClr>
                </a:solidFill>
              </a:rPr>
              <a:t>Періодичність</a:t>
            </a:r>
            <a:r>
              <a:rPr lang="ru-RU" sz="1700" b="1" dirty="0">
                <a:ln w="10541" cmpd="sng">
                  <a:noFill/>
                  <a:prstDash val="solid"/>
                </a:ln>
                <a:solidFill>
                  <a:srgbClr val="00796B">
                    <a:lumMod val="60000"/>
                    <a:lumOff val="40000"/>
                  </a:srgbClr>
                </a:solidFill>
              </a:rPr>
              <a:t> (на </a:t>
            </a:r>
            <a:r>
              <a:rPr lang="ru-RU" sz="1700" b="1" dirty="0" err="1">
                <a:ln w="10541" cmpd="sng">
                  <a:noFill/>
                  <a:prstDash val="solid"/>
                </a:ln>
                <a:solidFill>
                  <a:srgbClr val="00796B">
                    <a:lumMod val="60000"/>
                    <a:lumOff val="40000"/>
                  </a:srgbClr>
                </a:solidFill>
              </a:rPr>
              <a:t>тиждень</a:t>
            </a:r>
            <a:r>
              <a:rPr lang="ru-RU" sz="1700" b="1" dirty="0">
                <a:ln w="10541" cmpd="sng">
                  <a:noFill/>
                  <a:prstDash val="solid"/>
                </a:ln>
                <a:solidFill>
                  <a:srgbClr val="00796B">
                    <a:lumMod val="60000"/>
                    <a:lumOff val="40000"/>
                  </a:srgbClr>
                </a:solidFill>
              </a:rPr>
              <a:t>) – 2 год. </a:t>
            </a:r>
            <a:r>
              <a:rPr lang="ru-RU" sz="1700" b="1" dirty="0" err="1">
                <a:ln w="10541" cmpd="sng">
                  <a:noFill/>
                  <a:prstDash val="solid"/>
                </a:ln>
                <a:solidFill>
                  <a:srgbClr val="00796B">
                    <a:lumMod val="60000"/>
                    <a:lumOff val="40000"/>
                  </a:srgbClr>
                </a:solidFill>
              </a:rPr>
              <a:t>Практичні</a:t>
            </a:r>
            <a:r>
              <a:rPr lang="ru-RU" sz="1700" b="1" dirty="0">
                <a:ln w="10541" cmpd="sng">
                  <a:noFill/>
                  <a:prstDash val="solid"/>
                </a:ln>
                <a:solidFill>
                  <a:srgbClr val="00796B">
                    <a:lumMod val="60000"/>
                    <a:lumOff val="40000"/>
                  </a:srgbClr>
                </a:solidFill>
              </a:rPr>
              <a:t> </a:t>
            </a:r>
            <a:r>
              <a:rPr lang="ru-RU" sz="1700" b="1" dirty="0" err="1">
                <a:ln w="10541" cmpd="sng">
                  <a:noFill/>
                  <a:prstDash val="solid"/>
                </a:ln>
                <a:solidFill>
                  <a:srgbClr val="00796B">
                    <a:lumMod val="60000"/>
                    <a:lumOff val="40000"/>
                  </a:srgbClr>
                </a:solidFill>
              </a:rPr>
              <a:t>роботи</a:t>
            </a:r>
            <a:r>
              <a:rPr lang="ru-RU" sz="1700" b="1" dirty="0">
                <a:ln w="10541" cmpd="sng">
                  <a:noFill/>
                  <a:prstDash val="solid"/>
                </a:ln>
                <a:solidFill>
                  <a:srgbClr val="00796B">
                    <a:lumMod val="60000"/>
                    <a:lumOff val="40000"/>
                  </a:srgbClr>
                </a:solidFill>
              </a:rPr>
              <a:t> – 3 </a:t>
            </a:r>
            <a:r>
              <a:rPr lang="ru-RU" sz="1700" b="1" dirty="0" err="1">
                <a:ln w="10541" cmpd="sng">
                  <a:noFill/>
                  <a:prstDash val="solid"/>
                </a:ln>
                <a:solidFill>
                  <a:srgbClr val="00796B">
                    <a:lumMod val="60000"/>
                    <a:lumOff val="40000"/>
                  </a:srgbClr>
                </a:solidFill>
              </a:rPr>
              <a:t>Навчальні</a:t>
            </a:r>
            <a:r>
              <a:rPr lang="ru-RU" sz="1700" b="1" dirty="0">
                <a:ln w="10541" cmpd="sng">
                  <a:noFill/>
                  <a:prstDash val="solid"/>
                </a:ln>
                <a:solidFill>
                  <a:srgbClr val="00796B">
                    <a:lumMod val="60000"/>
                    <a:lumOff val="40000"/>
                  </a:srgbClr>
                </a:solidFill>
              </a:rPr>
              <a:t> </a:t>
            </a:r>
            <a:r>
              <a:rPr lang="ru-RU" sz="1700" b="1" dirty="0" err="1">
                <a:ln w="10541" cmpd="sng">
                  <a:noFill/>
                  <a:prstDash val="solid"/>
                </a:ln>
                <a:solidFill>
                  <a:srgbClr val="00796B">
                    <a:lumMod val="60000"/>
                    <a:lumOff val="40000"/>
                  </a:srgbClr>
                </a:solidFill>
              </a:rPr>
              <a:t>проекти</a:t>
            </a:r>
            <a:r>
              <a:rPr lang="ru-RU" sz="1700" b="1" dirty="0">
                <a:ln w="10541" cmpd="sng">
                  <a:noFill/>
                  <a:prstDash val="solid"/>
                </a:ln>
                <a:solidFill>
                  <a:srgbClr val="00796B">
                    <a:lumMod val="60000"/>
                    <a:lumOff val="40000"/>
                  </a:srgbClr>
                </a:solidFill>
              </a:rPr>
              <a:t> – не </a:t>
            </a:r>
            <a:r>
              <a:rPr lang="ru-RU" sz="1700" b="1" dirty="0" err="1">
                <a:ln w="10541" cmpd="sng">
                  <a:noFill/>
                  <a:prstDash val="solid"/>
                </a:ln>
                <a:solidFill>
                  <a:srgbClr val="00796B">
                    <a:lumMod val="60000"/>
                    <a:lumOff val="40000"/>
                  </a:srgbClr>
                </a:solidFill>
              </a:rPr>
              <a:t>менше</a:t>
            </a:r>
            <a:r>
              <a:rPr lang="ru-RU" sz="1700" b="1" dirty="0">
                <a:ln w="10541" cmpd="sng">
                  <a:noFill/>
                  <a:prstDash val="solid"/>
                </a:ln>
                <a:solidFill>
                  <a:srgbClr val="00796B">
                    <a:lumMod val="60000"/>
                    <a:lumOff val="40000"/>
                  </a:srgbClr>
                </a:solidFill>
              </a:rPr>
              <a:t> 3 </a:t>
            </a:r>
          </a:p>
        </p:txBody>
      </p:sp>
      <p:sp>
        <p:nvSpPr>
          <p:cNvPr id="25" name="Прямоугольник 24"/>
          <p:cNvSpPr/>
          <p:nvPr/>
        </p:nvSpPr>
        <p:spPr>
          <a:xfrm rot="-2100000">
            <a:off x="239462" y="1007495"/>
            <a:ext cx="1120393" cy="451405"/>
          </a:xfrm>
          <a:prstGeom prst="rect">
            <a:avLst/>
          </a:prstGeom>
        </p:spPr>
        <p:txBody>
          <a:bodyPr wrap="none" lIns="121914" tIns="60957" rIns="121914" bIns="60957">
            <a:spAutoFit/>
          </a:bodyPr>
          <a:lstStyle/>
          <a:p>
            <a:r>
              <a:rPr lang="ru-RU" sz="21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6 </a:t>
            </a:r>
            <a:r>
              <a:rPr lang="ru-RU" sz="21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клас</a:t>
            </a:r>
            <a:r>
              <a:rPr lang="ru-RU" sz="21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62" name="Прямоугольник 61"/>
          <p:cNvSpPr/>
          <p:nvPr/>
        </p:nvSpPr>
        <p:spPr>
          <a:xfrm rot="-2100000">
            <a:off x="177850" y="3769459"/>
            <a:ext cx="1120393" cy="451405"/>
          </a:xfrm>
          <a:prstGeom prst="rect">
            <a:avLst/>
          </a:prstGeom>
        </p:spPr>
        <p:txBody>
          <a:bodyPr wrap="none" lIns="121914" tIns="60957" rIns="121914" bIns="60957">
            <a:spAutoFit/>
          </a:bodyPr>
          <a:lstStyle/>
          <a:p>
            <a:r>
              <a:rPr lang="ru-RU" sz="21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9 </a:t>
            </a:r>
            <a:r>
              <a:rPr lang="ru-RU" sz="21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клас</a:t>
            </a:r>
            <a:r>
              <a:rPr lang="ru-RU" sz="21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63" name="Прямоугольник 62"/>
          <p:cNvSpPr/>
          <p:nvPr/>
        </p:nvSpPr>
        <p:spPr>
          <a:xfrm rot="-2100000">
            <a:off x="141898" y="4684756"/>
            <a:ext cx="1272143" cy="451405"/>
          </a:xfrm>
          <a:prstGeom prst="rect">
            <a:avLst/>
          </a:prstGeom>
        </p:spPr>
        <p:txBody>
          <a:bodyPr wrap="none" lIns="121914" tIns="60957" rIns="121914" bIns="60957">
            <a:spAutoFit/>
          </a:bodyPr>
          <a:lstStyle/>
          <a:p>
            <a:r>
              <a:rPr lang="ru-RU" sz="21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10 </a:t>
            </a:r>
            <a:r>
              <a:rPr lang="ru-RU" sz="21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клас</a:t>
            </a:r>
            <a:r>
              <a:rPr lang="ru-RU" sz="21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64" name="Прямоугольник 63"/>
          <p:cNvSpPr/>
          <p:nvPr/>
        </p:nvSpPr>
        <p:spPr>
          <a:xfrm rot="-2100000">
            <a:off x="204382" y="5636036"/>
            <a:ext cx="1272143" cy="451405"/>
          </a:xfrm>
          <a:prstGeom prst="rect">
            <a:avLst/>
          </a:prstGeom>
        </p:spPr>
        <p:txBody>
          <a:bodyPr wrap="none" lIns="121914" tIns="60957" rIns="121914" bIns="60957">
            <a:spAutoFit/>
          </a:bodyPr>
          <a:lstStyle/>
          <a:p>
            <a:r>
              <a:rPr lang="ru-RU" sz="21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11 </a:t>
            </a:r>
            <a:r>
              <a:rPr lang="ru-RU" sz="21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клас</a:t>
            </a:r>
            <a:r>
              <a:rPr lang="ru-RU" sz="21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65" name="Прямоугольник 64"/>
          <p:cNvSpPr/>
          <p:nvPr/>
        </p:nvSpPr>
        <p:spPr>
          <a:xfrm rot="-2100000">
            <a:off x="217756" y="1914584"/>
            <a:ext cx="1120393" cy="451405"/>
          </a:xfrm>
          <a:prstGeom prst="rect">
            <a:avLst/>
          </a:prstGeom>
        </p:spPr>
        <p:txBody>
          <a:bodyPr wrap="none" lIns="121914" tIns="60957" rIns="121914" bIns="60957">
            <a:spAutoFit/>
          </a:bodyPr>
          <a:lstStyle/>
          <a:p>
            <a:r>
              <a:rPr lang="ru-RU" sz="21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7 </a:t>
            </a:r>
            <a:r>
              <a:rPr lang="ru-RU" sz="21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клас</a:t>
            </a:r>
            <a:r>
              <a:rPr lang="ru-RU" sz="21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66" name="Прямоугольник 65"/>
          <p:cNvSpPr/>
          <p:nvPr/>
        </p:nvSpPr>
        <p:spPr>
          <a:xfrm rot="-2100000">
            <a:off x="233752" y="2817036"/>
            <a:ext cx="1120393" cy="451405"/>
          </a:xfrm>
          <a:prstGeom prst="rect">
            <a:avLst/>
          </a:prstGeom>
        </p:spPr>
        <p:txBody>
          <a:bodyPr wrap="none" lIns="121914" tIns="60957" rIns="121914" bIns="60957">
            <a:spAutoFit/>
          </a:bodyPr>
          <a:lstStyle/>
          <a:p>
            <a:r>
              <a:rPr lang="ru-RU" sz="21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8 </a:t>
            </a:r>
            <a:r>
              <a:rPr lang="ru-RU" sz="21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клас</a:t>
            </a:r>
            <a:r>
              <a:rPr lang="ru-RU" sz="21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574878" y="3488961"/>
            <a:ext cx="9944188" cy="656591"/>
          </a:xfrm>
          <a:prstGeom prst="rect">
            <a:avLst/>
          </a:prstGeom>
          <a:noFill/>
        </p:spPr>
        <p:txBody>
          <a:bodyPr wrap="square" lIns="121914" tIns="60957" rIns="121914" bIns="60957" rtlCol="0">
            <a:spAutoFit/>
          </a:bodyPr>
          <a:lstStyle/>
          <a:p>
            <a:r>
              <a:rPr lang="ru-RU" sz="1700" b="1" dirty="0" err="1">
                <a:ln w="10541" cmpd="sng">
                  <a:noFill/>
                  <a:prstDash val="solid"/>
                </a:ln>
                <a:solidFill>
                  <a:srgbClr val="D9563F"/>
                </a:solidFill>
              </a:rPr>
              <a:t>Кількість</a:t>
            </a:r>
            <a:r>
              <a:rPr lang="ru-RU" sz="1700" b="1" dirty="0">
                <a:ln w="10541" cmpd="sng">
                  <a:noFill/>
                  <a:prstDash val="solid"/>
                </a:ln>
                <a:solidFill>
                  <a:srgbClr val="D9563F"/>
                </a:solidFill>
              </a:rPr>
              <a:t> годин - 70 </a:t>
            </a:r>
            <a:r>
              <a:rPr lang="ru-RU" sz="1700" b="1" dirty="0" err="1">
                <a:ln w="10541" cmpd="sng">
                  <a:noFill/>
                  <a:prstDash val="solid"/>
                </a:ln>
                <a:solidFill>
                  <a:srgbClr val="D9563F"/>
                </a:solidFill>
              </a:rPr>
              <a:t>Періодичність</a:t>
            </a:r>
            <a:r>
              <a:rPr lang="ru-RU" sz="1700" b="1" dirty="0">
                <a:ln w="10541" cmpd="sng">
                  <a:noFill/>
                  <a:prstDash val="solid"/>
                </a:ln>
                <a:solidFill>
                  <a:srgbClr val="D9563F"/>
                </a:solidFill>
              </a:rPr>
              <a:t> (на </a:t>
            </a:r>
            <a:r>
              <a:rPr lang="ru-RU" sz="1700" b="1" dirty="0" err="1">
                <a:ln w="10541" cmpd="sng">
                  <a:noFill/>
                  <a:prstDash val="solid"/>
                </a:ln>
                <a:solidFill>
                  <a:srgbClr val="D9563F"/>
                </a:solidFill>
              </a:rPr>
              <a:t>тиждень</a:t>
            </a:r>
            <a:r>
              <a:rPr lang="ru-RU" sz="1700" b="1" dirty="0">
                <a:ln w="10541" cmpd="sng">
                  <a:noFill/>
                  <a:prstDash val="solid"/>
                </a:ln>
                <a:solidFill>
                  <a:srgbClr val="D9563F"/>
                </a:solidFill>
              </a:rPr>
              <a:t>) – 2 год. </a:t>
            </a:r>
            <a:r>
              <a:rPr lang="ru-RU" sz="1700" b="1" dirty="0" err="1">
                <a:ln w="10541" cmpd="sng">
                  <a:noFill/>
                  <a:prstDash val="solid"/>
                </a:ln>
                <a:solidFill>
                  <a:srgbClr val="D9563F"/>
                </a:solidFill>
              </a:rPr>
              <a:t>Практичні</a:t>
            </a:r>
            <a:r>
              <a:rPr lang="ru-RU" sz="1700" b="1" dirty="0">
                <a:ln w="10541" cmpd="sng">
                  <a:noFill/>
                  <a:prstDash val="solid"/>
                </a:ln>
                <a:solidFill>
                  <a:srgbClr val="D9563F"/>
                </a:solidFill>
              </a:rPr>
              <a:t> </a:t>
            </a:r>
            <a:r>
              <a:rPr lang="ru-RU" sz="1700" b="1" dirty="0" err="1">
                <a:ln w="10541" cmpd="sng">
                  <a:noFill/>
                  <a:prstDash val="solid"/>
                </a:ln>
                <a:solidFill>
                  <a:srgbClr val="D9563F"/>
                </a:solidFill>
              </a:rPr>
              <a:t>роботи</a:t>
            </a:r>
            <a:r>
              <a:rPr lang="ru-RU" sz="1700" b="1" dirty="0">
                <a:ln w="10541" cmpd="sng">
                  <a:noFill/>
                  <a:prstDash val="solid"/>
                </a:ln>
                <a:solidFill>
                  <a:srgbClr val="D9563F"/>
                </a:solidFill>
              </a:rPr>
              <a:t> – 3 </a:t>
            </a:r>
            <a:r>
              <a:rPr lang="ru-RU" sz="1700" b="1" dirty="0" err="1">
                <a:ln w="10541" cmpd="sng">
                  <a:noFill/>
                  <a:prstDash val="solid"/>
                </a:ln>
                <a:solidFill>
                  <a:srgbClr val="D9563F"/>
                </a:solidFill>
              </a:rPr>
              <a:t>Лабораторні</a:t>
            </a:r>
            <a:r>
              <a:rPr lang="ru-RU" sz="1700" b="1" dirty="0">
                <a:ln w="10541" cmpd="sng">
                  <a:noFill/>
                  <a:prstDash val="solid"/>
                </a:ln>
                <a:solidFill>
                  <a:srgbClr val="D9563F"/>
                </a:solidFill>
              </a:rPr>
              <a:t> </a:t>
            </a:r>
            <a:r>
              <a:rPr lang="ru-RU" sz="1700" b="1" dirty="0" err="1">
                <a:ln w="10541" cmpd="sng">
                  <a:noFill/>
                  <a:prstDash val="solid"/>
                </a:ln>
                <a:solidFill>
                  <a:srgbClr val="D9563F"/>
                </a:solidFill>
              </a:rPr>
              <a:t>роботи</a:t>
            </a:r>
            <a:r>
              <a:rPr lang="ru-RU" sz="1700" b="1" dirty="0">
                <a:ln w="10541" cmpd="sng">
                  <a:noFill/>
                  <a:prstDash val="solid"/>
                </a:ln>
                <a:solidFill>
                  <a:srgbClr val="D9563F"/>
                </a:solidFill>
              </a:rPr>
              <a:t> - 1  </a:t>
            </a:r>
            <a:r>
              <a:rPr lang="ru-RU" sz="1700" b="1" dirty="0" err="1">
                <a:ln w="10541" cmpd="sng">
                  <a:noFill/>
                  <a:prstDash val="solid"/>
                </a:ln>
                <a:solidFill>
                  <a:srgbClr val="D9563F"/>
                </a:solidFill>
              </a:rPr>
              <a:t>Лабораторні</a:t>
            </a:r>
            <a:r>
              <a:rPr lang="ru-RU" sz="1700" b="1" dirty="0">
                <a:ln w="10541" cmpd="sng">
                  <a:noFill/>
                  <a:prstDash val="solid"/>
                </a:ln>
                <a:solidFill>
                  <a:srgbClr val="D9563F"/>
                </a:solidFill>
              </a:rPr>
              <a:t> </a:t>
            </a:r>
            <a:r>
              <a:rPr lang="ru-RU" sz="1700" b="1" dirty="0" err="1">
                <a:ln w="10541" cmpd="sng">
                  <a:noFill/>
                  <a:prstDash val="solid"/>
                </a:ln>
                <a:solidFill>
                  <a:srgbClr val="D9563F"/>
                </a:solidFill>
              </a:rPr>
              <a:t>дослідження</a:t>
            </a:r>
            <a:r>
              <a:rPr lang="ru-RU" sz="1700" b="1" dirty="0">
                <a:ln w="10541" cmpd="sng">
                  <a:noFill/>
                  <a:prstDash val="solid"/>
                </a:ln>
                <a:solidFill>
                  <a:srgbClr val="D9563F"/>
                </a:solidFill>
              </a:rPr>
              <a:t> – 3  </a:t>
            </a:r>
            <a:r>
              <a:rPr lang="ru-RU" sz="1700" b="1" dirty="0" err="1">
                <a:ln w="10541" cmpd="sng">
                  <a:noFill/>
                  <a:prstDash val="solid"/>
                </a:ln>
                <a:solidFill>
                  <a:srgbClr val="D9563F"/>
                </a:solidFill>
              </a:rPr>
              <a:t>Проекти</a:t>
            </a:r>
            <a:r>
              <a:rPr lang="ru-RU" sz="1700" b="1" dirty="0">
                <a:ln w="10541" cmpd="sng">
                  <a:noFill/>
                  <a:prstDash val="solid"/>
                </a:ln>
                <a:solidFill>
                  <a:srgbClr val="D9563F"/>
                </a:solidFill>
              </a:rPr>
              <a:t> – 3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1571346" y="4361275"/>
            <a:ext cx="9944188" cy="656591"/>
          </a:xfrm>
          <a:prstGeom prst="rect">
            <a:avLst/>
          </a:prstGeom>
          <a:noFill/>
        </p:spPr>
        <p:txBody>
          <a:bodyPr wrap="square" lIns="121914" tIns="60957" rIns="121914" bIns="60957" rtlCol="0">
            <a:spAutoFit/>
          </a:bodyPr>
          <a:lstStyle/>
          <a:p>
            <a:r>
              <a:rPr lang="ru-RU" sz="1700" b="1" dirty="0" err="1">
                <a:ln w="10541" cmpd="sng">
                  <a:noFill/>
                  <a:prstDash val="solid"/>
                </a:ln>
                <a:solidFill>
                  <a:srgbClr val="7030A0"/>
                </a:solidFill>
              </a:rPr>
              <a:t>Кількість</a:t>
            </a:r>
            <a:r>
              <a:rPr lang="ru-RU" sz="1700" b="1" dirty="0">
                <a:ln w="10541" cmpd="sng">
                  <a:noFill/>
                  <a:prstDash val="solid"/>
                </a:ln>
                <a:solidFill>
                  <a:srgbClr val="7030A0"/>
                </a:solidFill>
              </a:rPr>
              <a:t> годин - 70 </a:t>
            </a:r>
            <a:r>
              <a:rPr lang="ru-RU" sz="1700" b="1" dirty="0" err="1">
                <a:ln w="10541" cmpd="sng">
                  <a:noFill/>
                  <a:prstDash val="solid"/>
                </a:ln>
                <a:solidFill>
                  <a:srgbClr val="7030A0"/>
                </a:solidFill>
              </a:rPr>
              <a:t>Періодичність</a:t>
            </a:r>
            <a:r>
              <a:rPr lang="ru-RU" sz="1700" b="1" dirty="0">
                <a:ln w="10541" cmpd="sng">
                  <a:noFill/>
                  <a:prstDash val="solid"/>
                </a:ln>
                <a:solidFill>
                  <a:srgbClr val="7030A0"/>
                </a:solidFill>
              </a:rPr>
              <a:t> (на </a:t>
            </a:r>
            <a:r>
              <a:rPr lang="ru-RU" sz="1700" b="1" dirty="0" err="1">
                <a:ln w="10541" cmpd="sng">
                  <a:noFill/>
                  <a:prstDash val="solid"/>
                </a:ln>
                <a:solidFill>
                  <a:srgbClr val="7030A0"/>
                </a:solidFill>
              </a:rPr>
              <a:t>тиждень</a:t>
            </a:r>
            <a:r>
              <a:rPr lang="ru-RU" sz="1700" b="1" dirty="0">
                <a:ln w="10541" cmpd="sng">
                  <a:noFill/>
                  <a:prstDash val="solid"/>
                </a:ln>
                <a:solidFill>
                  <a:srgbClr val="7030A0"/>
                </a:solidFill>
              </a:rPr>
              <a:t>) – 2 год. </a:t>
            </a:r>
            <a:r>
              <a:rPr lang="ru-RU" sz="1700" b="1" dirty="0" err="1">
                <a:ln w="10541" cmpd="sng">
                  <a:noFill/>
                  <a:prstDash val="solid"/>
                </a:ln>
                <a:solidFill>
                  <a:srgbClr val="7030A0"/>
                </a:solidFill>
              </a:rPr>
              <a:t>Практичні</a:t>
            </a:r>
            <a:r>
              <a:rPr lang="ru-RU" sz="1700" b="1" dirty="0">
                <a:ln w="10541" cmpd="sng">
                  <a:noFill/>
                  <a:prstDash val="solid"/>
                </a:ln>
                <a:solidFill>
                  <a:srgbClr val="7030A0"/>
                </a:solidFill>
              </a:rPr>
              <a:t> </a:t>
            </a:r>
            <a:r>
              <a:rPr lang="ru-RU" sz="1700" b="1" dirty="0" err="1">
                <a:ln w="10541" cmpd="sng">
                  <a:noFill/>
                  <a:prstDash val="solid"/>
                </a:ln>
                <a:solidFill>
                  <a:srgbClr val="7030A0"/>
                </a:solidFill>
              </a:rPr>
              <a:t>роботи</a:t>
            </a:r>
            <a:r>
              <a:rPr lang="ru-RU" sz="1700" b="1" dirty="0">
                <a:ln w="10541" cmpd="sng">
                  <a:noFill/>
                  <a:prstDash val="solid"/>
                </a:ln>
                <a:solidFill>
                  <a:srgbClr val="7030A0"/>
                </a:solidFill>
              </a:rPr>
              <a:t> – 2  </a:t>
            </a:r>
            <a:r>
              <a:rPr lang="ru-RU" sz="1700" b="1" dirty="0" err="1">
                <a:ln w="10541" cmpd="sng">
                  <a:noFill/>
                  <a:prstDash val="solid"/>
                </a:ln>
                <a:solidFill>
                  <a:srgbClr val="7030A0"/>
                </a:solidFill>
              </a:rPr>
              <a:t>Лабораторні</a:t>
            </a:r>
            <a:r>
              <a:rPr lang="ru-RU" sz="1700" b="1" dirty="0">
                <a:ln w="10541" cmpd="sng">
                  <a:noFill/>
                  <a:prstDash val="solid"/>
                </a:ln>
                <a:solidFill>
                  <a:srgbClr val="7030A0"/>
                </a:solidFill>
              </a:rPr>
              <a:t> </a:t>
            </a:r>
            <a:r>
              <a:rPr lang="ru-RU" sz="1700" b="1" dirty="0" err="1">
                <a:ln w="10541" cmpd="sng">
                  <a:noFill/>
                  <a:prstDash val="solid"/>
                </a:ln>
                <a:solidFill>
                  <a:srgbClr val="7030A0"/>
                </a:solidFill>
              </a:rPr>
              <a:t>роботи</a:t>
            </a:r>
            <a:r>
              <a:rPr lang="ru-RU" sz="1700" b="1" dirty="0">
                <a:ln w="10541" cmpd="sng">
                  <a:noFill/>
                  <a:prstDash val="solid"/>
                </a:ln>
                <a:solidFill>
                  <a:srgbClr val="7030A0"/>
                </a:solidFill>
              </a:rPr>
              <a:t> – 4  </a:t>
            </a:r>
            <a:r>
              <a:rPr lang="ru-RU" sz="1700" b="1" dirty="0" err="1">
                <a:ln w="10541" cmpd="sng">
                  <a:noFill/>
                  <a:prstDash val="solid"/>
                </a:ln>
                <a:solidFill>
                  <a:srgbClr val="7030A0"/>
                </a:solidFill>
              </a:rPr>
              <a:t>Навчальні</a:t>
            </a:r>
            <a:r>
              <a:rPr lang="ru-RU" sz="1700" b="1" dirty="0">
                <a:ln w="10541" cmpd="sng">
                  <a:noFill/>
                  <a:prstDash val="solid"/>
                </a:ln>
                <a:solidFill>
                  <a:srgbClr val="7030A0"/>
                </a:solidFill>
              </a:rPr>
              <a:t> </a:t>
            </a:r>
            <a:r>
              <a:rPr lang="ru-RU" sz="1700" b="1" dirty="0" err="1">
                <a:ln w="10541" cmpd="sng">
                  <a:noFill/>
                  <a:prstDash val="solid"/>
                </a:ln>
                <a:solidFill>
                  <a:srgbClr val="7030A0"/>
                </a:solidFill>
              </a:rPr>
              <a:t>проекти</a:t>
            </a:r>
            <a:r>
              <a:rPr lang="ru-RU" sz="1700" b="1" dirty="0">
                <a:ln w="10541" cmpd="sng">
                  <a:noFill/>
                  <a:prstDash val="solid"/>
                </a:ln>
                <a:solidFill>
                  <a:srgbClr val="7030A0"/>
                </a:solidFill>
              </a:rPr>
              <a:t> – не </a:t>
            </a:r>
            <a:r>
              <a:rPr lang="ru-RU" sz="1700" b="1" dirty="0" err="1">
                <a:ln w="10541" cmpd="sng">
                  <a:noFill/>
                  <a:prstDash val="solid"/>
                </a:ln>
                <a:solidFill>
                  <a:srgbClr val="7030A0"/>
                </a:solidFill>
              </a:rPr>
              <a:t>менше</a:t>
            </a:r>
            <a:r>
              <a:rPr lang="ru-RU" sz="1700" b="1" dirty="0">
                <a:ln w="10541" cmpd="sng">
                  <a:noFill/>
                  <a:prstDash val="solid"/>
                </a:ln>
                <a:solidFill>
                  <a:srgbClr val="7030A0"/>
                </a:solidFill>
              </a:rPr>
              <a:t> 2</a:t>
            </a:r>
          </a:p>
        </p:txBody>
      </p:sp>
    </p:spTree>
    <p:extLst>
      <p:ext uri="{BB962C8B-B14F-4D97-AF65-F5344CB8AC3E}">
        <p14:creationId xmlns:p14="http://schemas.microsoft.com/office/powerpoint/2010/main" val="1369466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4110" y="932281"/>
            <a:ext cx="11017224" cy="5157192"/>
          </a:xfrm>
        </p:spPr>
        <p:txBody>
          <a:bodyPr>
            <a:normAutofit fontScale="92500" lnSpcReduction="20000"/>
          </a:bodyPr>
          <a:lstStyle/>
          <a:p>
            <a:pPr algn="just">
              <a:spcBef>
                <a:spcPts val="600"/>
              </a:spcBef>
            </a:pPr>
            <a:r>
              <a:rPr lang="uk-UA" sz="2400" b="1" dirty="0"/>
              <a:t>Кількість</a:t>
            </a:r>
            <a:r>
              <a:rPr lang="uk-UA" sz="2400" dirty="0"/>
              <a:t> – НЕ менше 1 </a:t>
            </a:r>
            <a:r>
              <a:rPr lang="uk-UA" sz="2400" dirty="0" smtClean="0"/>
              <a:t>роботи </a:t>
            </a:r>
            <a:r>
              <a:rPr lang="uk-UA" sz="2400" dirty="0"/>
              <a:t>на семестр</a:t>
            </a:r>
          </a:p>
          <a:p>
            <a:pPr algn="just">
              <a:spcBef>
                <a:spcPts val="600"/>
              </a:spcBef>
            </a:pPr>
            <a:r>
              <a:rPr lang="uk-UA" sz="2400" b="1" dirty="0"/>
              <a:t>Формат</a:t>
            </a:r>
            <a:r>
              <a:rPr lang="uk-UA" sz="2400" dirty="0"/>
              <a:t> – одна із форм контролю й оцінювання навчальних досягнень учнів</a:t>
            </a:r>
          </a:p>
          <a:p>
            <a:pPr algn="just">
              <a:spcBef>
                <a:spcPts val="600"/>
              </a:spcBef>
            </a:pPr>
            <a:r>
              <a:rPr lang="uk-UA" sz="2400" b="1" dirty="0"/>
              <a:t>Час проведення </a:t>
            </a:r>
            <a:r>
              <a:rPr lang="uk-UA" sz="2400" dirty="0"/>
              <a:t>– визначає вчитель і погоджує з адміністрацією закладу</a:t>
            </a:r>
          </a:p>
          <a:p>
            <a:pPr algn="just">
              <a:spcBef>
                <a:spcPts val="600"/>
              </a:spcBef>
            </a:pPr>
            <a:r>
              <a:rPr lang="uk-UA" sz="2400" b="1" dirty="0"/>
              <a:t>Зміст завдань </a:t>
            </a:r>
            <a:r>
              <a:rPr lang="uk-UA" sz="2400" dirty="0"/>
              <a:t>– охоплює 1 (чи декілька близьких за змістом) навчальних тем</a:t>
            </a:r>
          </a:p>
          <a:p>
            <a:pPr algn="just">
              <a:spcBef>
                <a:spcPts val="600"/>
              </a:spcBef>
            </a:pPr>
            <a:r>
              <a:rPr lang="uk-UA" sz="2400" b="1" dirty="0"/>
              <a:t>Завдання</a:t>
            </a:r>
            <a:r>
              <a:rPr lang="uk-UA" sz="2400" dirty="0"/>
              <a:t> для контрольних робіт мають бути різних форматів, проте обов'язковими є завдання компетентнісного характеру, з короткою та розгорнутою відповідями</a:t>
            </a:r>
          </a:p>
          <a:p>
            <a:pPr algn="just">
              <a:spcBef>
                <a:spcPts val="600"/>
              </a:spcBef>
            </a:pPr>
            <a:r>
              <a:rPr lang="uk-UA" sz="2400" b="1" dirty="0"/>
              <a:t>Зміст завдань </a:t>
            </a:r>
            <a:r>
              <a:rPr lang="uk-UA" sz="2400" dirty="0"/>
              <a:t>– має відповідати очікуваним результатам навчання учнів, що визначені програмою</a:t>
            </a:r>
          </a:p>
          <a:p>
            <a:pPr algn="just">
              <a:spcBef>
                <a:spcPts val="600"/>
              </a:spcBef>
            </a:pPr>
            <a:r>
              <a:rPr lang="uk-UA" sz="2400" b="1" dirty="0"/>
              <a:t>Критерії оцінювання </a:t>
            </a:r>
            <a:r>
              <a:rPr lang="uk-UA" sz="2400" dirty="0"/>
              <a:t>мають відповідати орієнтовним вимогам оцінювання </a:t>
            </a:r>
          </a:p>
          <a:p>
            <a:pPr algn="just"/>
            <a:r>
              <a:rPr lang="uk-UA" sz="2400" b="1" dirty="0"/>
              <a:t>НЕ</a:t>
            </a:r>
            <a:r>
              <a:rPr lang="uk-UA" sz="2400" dirty="0"/>
              <a:t> </a:t>
            </a:r>
            <a:r>
              <a:rPr lang="uk-UA" sz="2400" b="1" dirty="0"/>
              <a:t>передбачено</a:t>
            </a:r>
            <a:r>
              <a:rPr lang="uk-UA" sz="2400" dirty="0"/>
              <a:t> програмами з біології проведення тематичної, семестрової чи річної контрольної роботи</a:t>
            </a:r>
          </a:p>
          <a:p>
            <a:pPr>
              <a:buNone/>
            </a:pPr>
            <a:endParaRPr lang="uk-UA" dirty="0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>
                <a:solidFill>
                  <a:srgbClr val="FFFFFF"/>
                </a:solidFill>
              </a:rPr>
              <a:t>Опаренюк Г. А.     КВНЗ "Вінницька академія неперервної освіти"</a:t>
            </a:r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36</a:t>
            </a:fld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010762" y="162840"/>
            <a:ext cx="567014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uk-UA" sz="4400" b="1" dirty="0"/>
              <a:t>Контрольна робота</a:t>
            </a:r>
            <a:endParaRPr lang="en-US" sz="4400" b="1" dirty="0"/>
          </a:p>
        </p:txBody>
      </p:sp>
    </p:spTree>
    <p:extLst>
      <p:ext uri="{BB962C8B-B14F-4D97-AF65-F5344CB8AC3E}">
        <p14:creationId xmlns:p14="http://schemas.microsoft.com/office/powerpoint/2010/main" val="272211046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2337" y="1412776"/>
            <a:ext cx="11550315" cy="4686272"/>
          </a:xfrm>
        </p:spPr>
        <p:txBody>
          <a:bodyPr/>
          <a:lstStyle/>
          <a:p>
            <a:pPr marL="0" indent="0" algn="ctr">
              <a:buNone/>
            </a:pPr>
            <a:endParaRPr lang="uk-UA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uk-UA" dirty="0"/>
          </a:p>
          <a:p>
            <a:pPr marL="0" indent="0">
              <a:buNone/>
            </a:pPr>
            <a:endParaRPr lang="uk-UA" dirty="0"/>
          </a:p>
        </p:txBody>
      </p:sp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val="1484958566"/>
              </p:ext>
            </p:extLst>
          </p:nvPr>
        </p:nvGraphicFramePr>
        <p:xfrm>
          <a:off x="402336" y="0"/>
          <a:ext cx="11454304" cy="12116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Скругленный прямоугольник 3"/>
          <p:cNvSpPr/>
          <p:nvPr/>
        </p:nvSpPr>
        <p:spPr>
          <a:xfrm>
            <a:off x="2403595" y="5517232"/>
            <a:ext cx="7407180" cy="798000"/>
          </a:xfrm>
          <a:prstGeom prst="roundRect">
            <a:avLst/>
          </a:prstGeom>
          <a:solidFill>
            <a:schemeClr val="accent1">
              <a:lumMod val="75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uk-UA" sz="2800" b="1" dirty="0"/>
              <a:t>Міні-проект, проект 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466315" y="4539139"/>
            <a:ext cx="7344460" cy="798000"/>
          </a:xfrm>
          <a:prstGeom prst="roundRect">
            <a:avLst/>
          </a:prstGeom>
          <a:solidFill>
            <a:schemeClr val="accent1">
              <a:lumMod val="75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uk-UA" sz="2800" b="1" dirty="0"/>
              <a:t>Дослідницький практикум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386616" y="3539968"/>
            <a:ext cx="7424161" cy="798000"/>
          </a:xfrm>
          <a:prstGeom prst="roundRect">
            <a:avLst/>
          </a:prstGeom>
          <a:solidFill>
            <a:schemeClr val="accent1">
              <a:lumMod val="75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uk-UA" sz="2800" b="1" dirty="0"/>
              <a:t>Практична робота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362343" y="2564904"/>
            <a:ext cx="7353183" cy="798000"/>
          </a:xfrm>
          <a:prstGeom prst="roundRect">
            <a:avLst/>
          </a:prstGeom>
          <a:solidFill>
            <a:schemeClr val="accent1">
              <a:lumMod val="75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uk-UA" sz="2800" b="1" dirty="0"/>
              <a:t>Лабораторне дослідження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414330" y="1628800"/>
            <a:ext cx="7301196" cy="798000"/>
          </a:xfrm>
          <a:prstGeom prst="roundRect">
            <a:avLst/>
          </a:prstGeom>
          <a:solidFill>
            <a:schemeClr val="accent1">
              <a:lumMod val="75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uk-UA" sz="2800" b="1" dirty="0"/>
              <a:t>Лабораторна робота</a:t>
            </a:r>
          </a:p>
        </p:txBody>
      </p:sp>
    </p:spTree>
    <p:extLst>
      <p:ext uri="{BB962C8B-B14F-4D97-AF65-F5344CB8AC3E}">
        <p14:creationId xmlns:p14="http://schemas.microsoft.com/office/powerpoint/2010/main" val="635838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6401" y="1219200"/>
            <a:ext cx="6158303" cy="5105400"/>
          </a:xfrm>
        </p:spPr>
        <p:txBody>
          <a:bodyPr>
            <a:normAutofit/>
          </a:bodyPr>
          <a:lstStyle/>
          <a:p>
            <a:pPr marL="723882" lvl="1" indent="-369879" algn="just">
              <a:buClr>
                <a:srgbClr val="EA157A"/>
              </a:buClr>
            </a:pPr>
            <a:endParaRPr lang="uk-UA" sz="2400" dirty="0">
              <a:solidFill>
                <a:schemeClr val="tx1"/>
              </a:solidFill>
            </a:endParaRPr>
          </a:p>
          <a:p>
            <a:pPr marL="722295" lvl="1" indent="-366704" algn="just">
              <a:buClr>
                <a:srgbClr val="EA157A"/>
              </a:buClr>
            </a:pPr>
            <a:endParaRPr lang="uk-UA" sz="2400" dirty="0">
              <a:solidFill>
                <a:schemeClr val="tx1"/>
              </a:solidFill>
            </a:endParaRPr>
          </a:p>
          <a:p>
            <a:pPr marL="722295" lvl="1" indent="-366704" algn="just">
              <a:buClr>
                <a:srgbClr val="EA157A"/>
              </a:buClr>
            </a:pPr>
            <a:endParaRPr lang="uk-UA" sz="2000" dirty="0">
              <a:solidFill>
                <a:schemeClr val="tx1"/>
              </a:solidFill>
            </a:endParaRPr>
          </a:p>
          <a:p>
            <a:pPr marL="788968" indent="-433377" algn="just">
              <a:buClr>
                <a:srgbClr val="EA157A"/>
              </a:buClr>
              <a:buFont typeface="Courier New" pitchFamily="49" charset="0"/>
              <a:buChar char="o"/>
            </a:pPr>
            <a:endParaRPr lang="uk-UA" sz="2500" dirty="0">
              <a:solidFill>
                <a:schemeClr val="tx1"/>
              </a:solidFill>
            </a:endParaRPr>
          </a:p>
          <a:p>
            <a:pPr marL="723882" lvl="1" indent="-369879" algn="just">
              <a:buClr>
                <a:srgbClr val="EA157A"/>
              </a:buClr>
            </a:pPr>
            <a:endParaRPr lang="uk-UA" dirty="0"/>
          </a:p>
        </p:txBody>
      </p:sp>
      <p:pic>
        <p:nvPicPr>
          <p:cNvPr id="5" name="Рисунок 4" descr="unnamed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0385" y="1388852"/>
            <a:ext cx="5461617" cy="368348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0" y="1242204"/>
            <a:ext cx="6504317" cy="4708981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marL="723882" lvl="1" indent="-369879" algn="just">
              <a:buClr>
                <a:srgbClr val="EA157A"/>
              </a:buClr>
            </a:pPr>
            <a:r>
              <a:rPr lang="uk-UA" sz="2000" b="1" i="1" dirty="0">
                <a:solidFill>
                  <a:schemeClr val="tx1"/>
                </a:solidFill>
              </a:rPr>
              <a:t>Виконується </a:t>
            </a:r>
            <a:r>
              <a:rPr lang="uk-UA" sz="2000" dirty="0">
                <a:solidFill>
                  <a:schemeClr val="tx1"/>
                </a:solidFill>
              </a:rPr>
              <a:t>на одному з етапів уроку. </a:t>
            </a:r>
            <a:r>
              <a:rPr lang="uk-UA" sz="2000" b="1" i="1" dirty="0">
                <a:solidFill>
                  <a:schemeClr val="tx1"/>
                </a:solidFill>
              </a:rPr>
              <a:t>Мета</a:t>
            </a:r>
            <a:r>
              <a:rPr lang="uk-UA" sz="2000" dirty="0">
                <a:solidFill>
                  <a:schemeClr val="tx1"/>
                </a:solidFill>
              </a:rPr>
              <a:t> –  закріплення або перевірка засвоєння навчального матеріалу та рівня сформованості практичних умінь і навичок; демонстрування навичок роботи з натуральними об'єктами, мікроскопом та лабораторним обладнанням; умінь розрізняти біологічні об'єкти, розв'язувати пізнавальні завдання за інструктивною карткою; умінь порівнювати, робити висновки, розв'язувати вправи та задачі.</a:t>
            </a:r>
            <a:endParaRPr lang="uk-UA" sz="2000" b="1" dirty="0">
              <a:solidFill>
                <a:schemeClr val="tx1"/>
              </a:solidFill>
            </a:endParaRPr>
          </a:p>
          <a:p>
            <a:pPr marL="722295" lvl="1" indent="-366704" algn="just">
              <a:buClr>
                <a:srgbClr val="EA157A"/>
              </a:buClr>
            </a:pPr>
            <a:r>
              <a:rPr lang="uk-UA" sz="2000" dirty="0">
                <a:solidFill>
                  <a:schemeClr val="tx1"/>
                </a:solidFill>
              </a:rPr>
              <a:t>Виконання роботи всіма учнями.</a:t>
            </a:r>
          </a:p>
          <a:p>
            <a:pPr marL="722295" lvl="1" indent="-366704" algn="just">
              <a:buClr>
                <a:srgbClr val="EA157A"/>
              </a:buClr>
            </a:pPr>
            <a:r>
              <a:rPr lang="uk-UA" sz="2000" b="1" i="1" dirty="0">
                <a:solidFill>
                  <a:schemeClr val="tx1"/>
                </a:solidFill>
              </a:rPr>
              <a:t>Оформлення</a:t>
            </a:r>
            <a:r>
              <a:rPr lang="uk-UA" sz="2000" dirty="0">
                <a:solidFill>
                  <a:schemeClr val="tx1"/>
                </a:solidFill>
              </a:rPr>
              <a:t> ходу роботи, звіту про роботу, підведення підсумків роботи у зошиті </a:t>
            </a:r>
            <a:r>
              <a:rPr lang="uk-UA" sz="2000" b="1" dirty="0">
                <a:solidFill>
                  <a:schemeClr val="tx1"/>
                </a:solidFill>
              </a:rPr>
              <a:t>обов'язкове</a:t>
            </a:r>
            <a:r>
              <a:rPr lang="uk-UA" sz="2000" dirty="0">
                <a:solidFill>
                  <a:schemeClr val="tx1"/>
                </a:solidFill>
              </a:rPr>
              <a:t>.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40898" y="2"/>
            <a:ext cx="12051103" cy="1323439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lvl="0" algn="ctr"/>
            <a:r>
              <a:rPr lang="uk-UA" sz="4000" b="1" dirty="0"/>
              <a:t>Лабораторна робота – одна із форм </a:t>
            </a:r>
            <a:br>
              <a:rPr lang="uk-UA" sz="4000" b="1" dirty="0"/>
            </a:br>
            <a:r>
              <a:rPr lang="uk-UA" sz="4000" b="1" dirty="0" err="1"/>
              <a:t>діяльнісного</a:t>
            </a:r>
            <a:r>
              <a:rPr lang="uk-UA" sz="4000" b="1" dirty="0"/>
              <a:t> навчання</a:t>
            </a:r>
            <a:endParaRPr lang="uk-UA" sz="4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" y="5845539"/>
            <a:ext cx="10170543" cy="707887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marL="722295" lvl="1" indent="-366704" algn="just">
              <a:buClr>
                <a:srgbClr val="EA157A"/>
              </a:buClr>
            </a:pPr>
            <a:r>
              <a:rPr lang="uk-UA" sz="2000" b="1" i="1" dirty="0">
                <a:solidFill>
                  <a:schemeClr val="tx1"/>
                </a:solidFill>
              </a:rPr>
              <a:t>Оцінювання</a:t>
            </a:r>
            <a:r>
              <a:rPr lang="uk-UA" sz="2000" dirty="0">
                <a:solidFill>
                  <a:schemeClr val="tx1"/>
                </a:solidFill>
              </a:rPr>
              <a:t> </a:t>
            </a:r>
            <a:r>
              <a:rPr lang="uk-UA" sz="2000" b="1" dirty="0">
                <a:solidFill>
                  <a:schemeClr val="tx1"/>
                </a:solidFill>
              </a:rPr>
              <a:t>всіх учнів</a:t>
            </a:r>
            <a:r>
              <a:rPr lang="uk-UA" sz="2000" dirty="0">
                <a:solidFill>
                  <a:schemeClr val="tx1"/>
                </a:solidFill>
              </a:rPr>
              <a:t>, при цьому оцінюються перш за все практичні уміння, визначені метою роботи.</a:t>
            </a:r>
          </a:p>
        </p:txBody>
      </p:sp>
    </p:spTree>
    <p:extLst>
      <p:ext uri="{BB962C8B-B14F-4D97-AF65-F5344CB8AC3E}">
        <p14:creationId xmlns:p14="http://schemas.microsoft.com/office/powerpoint/2010/main" val="593689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114593004.pn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1254801"/>
            <a:ext cx="5048285" cy="4691515"/>
          </a:xfrm>
        </p:spPr>
      </p:pic>
      <p:sp>
        <p:nvSpPr>
          <p:cNvPr id="2" name="Прямоугольник 1"/>
          <p:cNvSpPr/>
          <p:nvPr/>
        </p:nvSpPr>
        <p:spPr>
          <a:xfrm>
            <a:off x="4546122" y="912993"/>
            <a:ext cx="7306573" cy="5232203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marL="723882" lvl="1" indent="-369879" algn="just"/>
            <a:r>
              <a:rPr lang="uk-UA" sz="2000" b="1" i="1" dirty="0">
                <a:solidFill>
                  <a:schemeClr val="tx1"/>
                </a:solidFill>
              </a:rPr>
              <a:t>Виконується </a:t>
            </a:r>
            <a:r>
              <a:rPr lang="uk-UA" sz="2000" dirty="0">
                <a:solidFill>
                  <a:schemeClr val="tx1"/>
                </a:solidFill>
              </a:rPr>
              <a:t>на етапі засвоєння нових знань</a:t>
            </a:r>
          </a:p>
          <a:p>
            <a:pPr marL="723882" lvl="1" indent="-369879" algn="just"/>
            <a:r>
              <a:rPr lang="uk-UA" sz="2000" b="1" i="1" dirty="0">
                <a:solidFill>
                  <a:schemeClr val="tx1"/>
                </a:solidFill>
              </a:rPr>
              <a:t>Мета</a:t>
            </a:r>
            <a:r>
              <a:rPr lang="uk-UA" sz="2000" dirty="0">
                <a:solidFill>
                  <a:schemeClr val="tx1"/>
                </a:solidFill>
              </a:rPr>
              <a:t> </a:t>
            </a:r>
            <a:r>
              <a:rPr lang="uk-UA" sz="2000" b="1" dirty="0">
                <a:solidFill>
                  <a:schemeClr val="tx1"/>
                </a:solidFill>
              </a:rPr>
              <a:t>–</a:t>
            </a:r>
            <a:r>
              <a:rPr lang="uk-UA" sz="2000" dirty="0">
                <a:solidFill>
                  <a:schemeClr val="tx1"/>
                </a:solidFill>
              </a:rPr>
              <a:t>  набуття нових знань, розвиток уміння спостерігати, описувати, виділяти ознаки, виконувати схематичні</a:t>
            </a:r>
            <a:r>
              <a:rPr lang="uk-UA" sz="2000" dirty="0"/>
              <a:t> </a:t>
            </a:r>
            <a:r>
              <a:rPr lang="uk-UA" sz="2000" dirty="0">
                <a:solidFill>
                  <a:schemeClr val="tx1"/>
                </a:solidFill>
              </a:rPr>
              <a:t>рисунки біологічних об'єктів; робити висновки; формування навичок роботи з мікроскопом;</a:t>
            </a:r>
            <a:r>
              <a:rPr lang="uk-UA" sz="2000" dirty="0"/>
              <a:t> </a:t>
            </a:r>
            <a:r>
              <a:rPr lang="uk-UA" sz="2000" dirty="0">
                <a:solidFill>
                  <a:schemeClr val="tx1"/>
                </a:solidFill>
              </a:rPr>
              <a:t>розв’язування пізнавальних завдань. </a:t>
            </a:r>
          </a:p>
          <a:p>
            <a:pPr marL="723882" lvl="1" indent="-369879" algn="just"/>
            <a:r>
              <a:rPr lang="uk-UA" sz="2000" b="1" i="1" dirty="0">
                <a:solidFill>
                  <a:schemeClr val="tx1"/>
                </a:solidFill>
              </a:rPr>
              <a:t>Форми виконання – </a:t>
            </a:r>
            <a:r>
              <a:rPr lang="uk-UA" sz="2000" dirty="0">
                <a:solidFill>
                  <a:schemeClr val="tx1"/>
                </a:solidFill>
              </a:rPr>
              <a:t>фронтально під керівництвом учителя, групою або індивідуально за наданим планом.</a:t>
            </a:r>
            <a:endParaRPr lang="uk-UA" sz="2000" b="1" i="1" dirty="0">
              <a:solidFill>
                <a:schemeClr val="tx1"/>
              </a:solidFill>
            </a:endParaRPr>
          </a:p>
          <a:p>
            <a:pPr marL="723882" lvl="1" indent="-369879" algn="just"/>
            <a:r>
              <a:rPr lang="uk-UA" sz="2000" b="1" i="1" dirty="0">
                <a:solidFill>
                  <a:schemeClr val="tx1"/>
                </a:solidFill>
              </a:rPr>
              <a:t>Прийоми виконання та оформлення результатів </a:t>
            </a:r>
            <a:r>
              <a:rPr lang="uk-UA" sz="2000" dirty="0">
                <a:solidFill>
                  <a:schemeClr val="tx1"/>
                </a:solidFill>
              </a:rPr>
              <a:t>визначаються учителем (усна розповідь, письмовий опис, відповіді на запитання).</a:t>
            </a:r>
          </a:p>
          <a:p>
            <a:pPr marL="723882" lvl="1" indent="-369879" algn="just"/>
            <a:r>
              <a:rPr lang="uk-UA" sz="2000" b="1" i="1" dirty="0">
                <a:solidFill>
                  <a:schemeClr val="tx1"/>
                </a:solidFill>
              </a:rPr>
              <a:t>Запис у класному журналі</a:t>
            </a:r>
            <a:r>
              <a:rPr lang="uk-UA" sz="2000" dirty="0">
                <a:solidFill>
                  <a:schemeClr val="tx1"/>
                </a:solidFill>
              </a:rPr>
              <a:t>: «Амеба, інфузорія – одноклітинні твариноподібні організми. Лабораторне дослідження: спостереження інфузорій».</a:t>
            </a:r>
          </a:p>
          <a:p>
            <a:pPr marL="723882" lvl="1" indent="-369879" algn="just"/>
            <a:r>
              <a:rPr lang="uk-UA" sz="2000" b="1" i="1" dirty="0">
                <a:solidFill>
                  <a:schemeClr val="tx1"/>
                </a:solidFill>
              </a:rPr>
              <a:t>Оцінювання</a:t>
            </a:r>
            <a:r>
              <a:rPr lang="uk-UA" sz="2000" dirty="0">
                <a:solidFill>
                  <a:schemeClr val="tx1"/>
                </a:solidFill>
              </a:rPr>
              <a:t> не передбачено.</a:t>
            </a:r>
          </a:p>
          <a:p>
            <a:endParaRPr lang="en-US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505180" y="83338"/>
            <a:ext cx="6957355" cy="707887"/>
          </a:xfrm>
          <a:prstGeom prst="rect">
            <a:avLst/>
          </a:prstGeom>
        </p:spPr>
        <p:txBody>
          <a:bodyPr wrap="none" lIns="91438" tIns="45719" rIns="91438" bIns="45719">
            <a:spAutoFit/>
          </a:bodyPr>
          <a:lstStyle/>
          <a:p>
            <a:pPr lvl="0" algn="ctr"/>
            <a:r>
              <a:rPr lang="uk-UA" sz="4000" b="1" dirty="0"/>
              <a:t>Лабораторне дослідження</a:t>
            </a:r>
            <a:endParaRPr lang="uk-UA" sz="4000" dirty="0"/>
          </a:p>
        </p:txBody>
      </p:sp>
    </p:spTree>
    <p:extLst>
      <p:ext uri="{BB962C8B-B14F-4D97-AF65-F5344CB8AC3E}">
        <p14:creationId xmlns:p14="http://schemas.microsoft.com/office/powerpoint/2010/main" val="1937195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3" name="Google Shape;363;p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1239244" y="1395667"/>
            <a:ext cx="14666495" cy="5582653"/>
          </a:xfrm>
          <a:prstGeom prst="rect">
            <a:avLst/>
          </a:prstGeom>
          <a:noFill/>
          <a:ln>
            <a:noFill/>
          </a:ln>
        </p:spPr>
      </p:pic>
      <p:sp>
        <p:nvSpPr>
          <p:cNvPr id="364" name="Google Shape;364;p5"/>
          <p:cNvSpPr txBox="1">
            <a:spLocks noGrp="1"/>
          </p:cNvSpPr>
          <p:nvPr>
            <p:ph type="title"/>
          </p:nvPr>
        </p:nvSpPr>
        <p:spPr>
          <a:xfrm>
            <a:off x="609600" y="367695"/>
            <a:ext cx="10972800" cy="1052032"/>
          </a:xfrm>
          <a:prstGeom prst="rect">
            <a:avLst/>
          </a:prstGeom>
          <a:noFill/>
          <a:ln>
            <a:noFill/>
          </a:ln>
          <a:effectLst>
            <a:outerShdw dist="28398" dir="1593903" algn="ctr" rotWithShape="0">
              <a:schemeClr val="lt1">
                <a:alpha val="49803"/>
              </a:schemeClr>
            </a:outerShdw>
          </a:effectLst>
        </p:spPr>
        <p:txBody>
          <a:bodyPr spcFirstLastPara="1" wrap="square" lIns="91423" tIns="45699" rIns="91423" bIns="45699" anchor="ctr" anchorCtr="0">
            <a:noAutofit/>
          </a:bodyPr>
          <a:lstStyle/>
          <a:p>
            <a:pPr algn="ctr"/>
            <a:r>
              <a:rPr lang="ru-RU" sz="4000">
                <a:solidFill>
                  <a:srgbClr val="354E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Нормативні документи, що регулюють освітній процес у навчальному році</a:t>
            </a:r>
            <a:endParaRPr/>
          </a:p>
        </p:txBody>
      </p:sp>
      <p:sp>
        <p:nvSpPr>
          <p:cNvPr id="365" name="Google Shape;365;p5"/>
          <p:cNvSpPr/>
          <p:nvPr/>
        </p:nvSpPr>
        <p:spPr>
          <a:xfrm>
            <a:off x="9903012" y="1589469"/>
            <a:ext cx="492281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r>
              <a:rPr lang="ru-RU" sz="6000" b="1">
                <a:solidFill>
                  <a:srgbClr val="3F3F3F"/>
                </a:solidFill>
                <a:latin typeface="Verdana"/>
                <a:ea typeface="Verdana"/>
                <a:cs typeface="Verdana"/>
                <a:sym typeface="Verdana"/>
              </a:rPr>
              <a:t>6</a:t>
            </a:r>
            <a:endParaRPr/>
          </a:p>
        </p:txBody>
      </p:sp>
      <p:sp>
        <p:nvSpPr>
          <p:cNvPr id="366" name="Google Shape;366;p5"/>
          <p:cNvSpPr/>
          <p:nvPr/>
        </p:nvSpPr>
        <p:spPr>
          <a:xfrm>
            <a:off x="1512989" y="2621746"/>
            <a:ext cx="492281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r>
              <a:rPr lang="ru-RU" sz="6000" b="1">
                <a:solidFill>
                  <a:srgbClr val="3F3F3F"/>
                </a:solidFill>
                <a:latin typeface="Verdana"/>
                <a:ea typeface="Verdana"/>
                <a:cs typeface="Verdana"/>
                <a:sym typeface="Verdana"/>
              </a:rPr>
              <a:t>7</a:t>
            </a:r>
            <a:endParaRPr/>
          </a:p>
        </p:txBody>
      </p:sp>
      <p:sp>
        <p:nvSpPr>
          <p:cNvPr id="367" name="Google Shape;367;p5"/>
          <p:cNvSpPr/>
          <p:nvPr/>
        </p:nvSpPr>
        <p:spPr>
          <a:xfrm>
            <a:off x="9638314" y="5771924"/>
            <a:ext cx="1360367" cy="10156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r>
              <a:rPr lang="ru-RU" sz="6000" b="1" dirty="0">
                <a:solidFill>
                  <a:srgbClr val="3F3F3F"/>
                </a:solidFill>
                <a:latin typeface="Verdana"/>
                <a:ea typeface="Verdana"/>
                <a:cs typeface="Verdana"/>
                <a:sym typeface="Verdana"/>
              </a:rPr>
              <a:t>10</a:t>
            </a:r>
            <a:endParaRPr dirty="0"/>
          </a:p>
        </p:txBody>
      </p:sp>
      <p:sp>
        <p:nvSpPr>
          <p:cNvPr id="368" name="Google Shape;368;p5"/>
          <p:cNvSpPr/>
          <p:nvPr/>
        </p:nvSpPr>
        <p:spPr>
          <a:xfrm>
            <a:off x="1343048" y="4665822"/>
            <a:ext cx="492281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r>
              <a:rPr lang="ru-RU" sz="6000" b="1">
                <a:solidFill>
                  <a:srgbClr val="3F3F3F"/>
                </a:solidFill>
                <a:latin typeface="Verdana"/>
                <a:ea typeface="Verdana"/>
                <a:cs typeface="Verdana"/>
                <a:sym typeface="Verdana"/>
              </a:rPr>
              <a:t>9</a:t>
            </a:r>
            <a:endParaRPr/>
          </a:p>
        </p:txBody>
      </p:sp>
      <p:sp>
        <p:nvSpPr>
          <p:cNvPr id="369" name="Google Shape;369;p5"/>
          <p:cNvSpPr/>
          <p:nvPr/>
        </p:nvSpPr>
        <p:spPr>
          <a:xfrm>
            <a:off x="9903010" y="3650156"/>
            <a:ext cx="492281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r>
              <a:rPr lang="ru-RU" sz="6000" b="1">
                <a:solidFill>
                  <a:srgbClr val="3F3F3F"/>
                </a:solidFill>
                <a:latin typeface="Verdana"/>
                <a:ea typeface="Verdana"/>
                <a:cs typeface="Verdana"/>
                <a:sym typeface="Verdana"/>
              </a:rPr>
              <a:t>8</a:t>
            </a:r>
            <a:endParaRPr/>
          </a:p>
        </p:txBody>
      </p:sp>
      <p:sp>
        <p:nvSpPr>
          <p:cNvPr id="370" name="Google Shape;370;p5"/>
          <p:cNvSpPr/>
          <p:nvPr/>
        </p:nvSpPr>
        <p:spPr>
          <a:xfrm>
            <a:off x="1343039" y="5775704"/>
            <a:ext cx="7945340" cy="10156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pPr algn="just"/>
            <a:r>
              <a:rPr lang="ru-RU" sz="2000" b="1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Наказ МОН України  від 21.08.2013  № 1222  "Про затвердження орієнтовних  вимог  оцінювання навчальних досягнень учнів із базових дисциплін у системі загальної середньої освіти" </a:t>
            </a:r>
            <a:endParaRPr sz="2000" b="1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71" name="Google Shape;371;p5"/>
          <p:cNvSpPr/>
          <p:nvPr/>
        </p:nvSpPr>
        <p:spPr>
          <a:xfrm>
            <a:off x="2534173" y="4760040"/>
            <a:ext cx="7861119" cy="10156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pPr algn="ctr"/>
            <a:r>
              <a:rPr lang="ru-RU" sz="2000" b="1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Наказ МОН «Інструкція з ведення класного журналу учнів </a:t>
            </a:r>
            <a:endParaRPr/>
          </a:p>
          <a:p>
            <a:pPr algn="ctr"/>
            <a:r>
              <a:rPr lang="ru-RU" sz="2000" b="1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5-11(12)-х класів загальноосвітніх навчальних закладів» </a:t>
            </a:r>
            <a:endParaRPr/>
          </a:p>
          <a:p>
            <a:pPr algn="ctr"/>
            <a:r>
              <a:rPr lang="ru-RU" sz="2000" b="1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(від 03.07. 2008 р. № 496)</a:t>
            </a:r>
            <a:endParaRPr/>
          </a:p>
        </p:txBody>
      </p:sp>
      <p:sp>
        <p:nvSpPr>
          <p:cNvPr id="372" name="Google Shape;372;p5"/>
          <p:cNvSpPr/>
          <p:nvPr/>
        </p:nvSpPr>
        <p:spPr>
          <a:xfrm>
            <a:off x="1255301" y="3650157"/>
            <a:ext cx="8273719" cy="13234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pPr algn="just"/>
            <a:r>
              <a:rPr lang="ru-RU" sz="2000" b="1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Лист МОН «Про переліки навчальної літератури та навчальних програм, рекомендованих МОН для використання в освітньому процесі закладів освіти у 2021/2022 навчальному році» (від 09.08.2021 № 1/9-404 )</a:t>
            </a:r>
            <a:endParaRPr sz="2000" b="1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73" name="Google Shape;373;p5"/>
          <p:cNvSpPr/>
          <p:nvPr/>
        </p:nvSpPr>
        <p:spPr>
          <a:xfrm>
            <a:off x="2628177" y="2642639"/>
            <a:ext cx="8260409" cy="7078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pPr algn="ctr"/>
            <a:r>
              <a:rPr lang="ru-RU" sz="2000" b="1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Лист МОН «Щодо особливостей організації навчання у закладах </a:t>
            </a:r>
            <a:endParaRPr/>
          </a:p>
          <a:p>
            <a:pPr algn="ctr"/>
            <a:r>
              <a:rPr lang="ru-RU" sz="2000" b="1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освіти в 2021/2022 навчальному році  » </a:t>
            </a:r>
            <a:endParaRPr sz="2000" b="1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74" name="Google Shape;374;p5"/>
          <p:cNvSpPr/>
          <p:nvPr/>
        </p:nvSpPr>
        <p:spPr>
          <a:xfrm>
            <a:off x="1255301" y="1602641"/>
            <a:ext cx="8273719" cy="10156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r>
              <a:rPr lang="ru-RU" sz="2000" b="1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Типові  освітні програми закладів освіти  ІІ ступеня (наказ МОН від  20.04.2018  №  405 ).   Типові освітні програми закладів освіти  ІІІ ступеня (наказ МОН від  20.04.2018    №  408 ) зі змінами 2019,2020 рр.</a:t>
            </a:r>
            <a:endParaRPr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4892" y="18750"/>
            <a:ext cx="12033849" cy="1323439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lvl="0" algn="ctr"/>
            <a:r>
              <a:rPr lang="uk-UA" sz="4000" b="1" dirty="0"/>
              <a:t>Практична робота – демонстрація  учнями сформованих предметних </a:t>
            </a:r>
            <a:r>
              <a:rPr lang="uk-UA" sz="4000" b="1" dirty="0" err="1"/>
              <a:t>компетентностей</a:t>
            </a:r>
            <a:endParaRPr lang="uk-UA" sz="4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-1" y="1257442"/>
            <a:ext cx="12033849" cy="4816701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marL="723882" lvl="1" indent="-369879" algn="just">
              <a:buClr>
                <a:srgbClr val="EA157A"/>
              </a:buClr>
            </a:pPr>
            <a:r>
              <a:rPr lang="uk-UA" b="1" i="1" dirty="0">
                <a:solidFill>
                  <a:prstClr val="black"/>
                </a:solidFill>
              </a:rPr>
              <a:t>Мета</a:t>
            </a:r>
            <a:r>
              <a:rPr lang="uk-UA" dirty="0">
                <a:solidFill>
                  <a:prstClr val="black"/>
                </a:solidFill>
              </a:rPr>
              <a:t> –  закріплення або перевірка засвоєння навчального матеріалу та рівня сформованості практичних умінь і навичок;       </a:t>
            </a:r>
          </a:p>
          <a:p>
            <a:pPr marL="720707" lvl="1" algn="just">
              <a:buClr>
                <a:srgbClr val="EA157A"/>
              </a:buClr>
            </a:pPr>
            <a:r>
              <a:rPr lang="uk-UA" dirty="0">
                <a:solidFill>
                  <a:prstClr val="black"/>
                </a:solidFill>
              </a:rPr>
              <a:t>демонстрування: </a:t>
            </a:r>
          </a:p>
          <a:p>
            <a:pPr marL="1063599" lvl="1" indent="-342891" algn="just">
              <a:buClr>
                <a:srgbClr val="EA157A"/>
              </a:buClr>
              <a:buFont typeface="Courier New" pitchFamily="49" charset="0"/>
              <a:buChar char="o"/>
            </a:pPr>
            <a:r>
              <a:rPr lang="uk-UA" sz="1900" dirty="0">
                <a:solidFill>
                  <a:prstClr val="black"/>
                </a:solidFill>
              </a:rPr>
              <a:t>навичок роботи з натуральними об'єктами, мікроскопом та лабораторним обладнанням; </a:t>
            </a:r>
          </a:p>
          <a:p>
            <a:pPr marL="1063599" lvl="1" indent="-342891" algn="just">
              <a:buClr>
                <a:srgbClr val="EA157A"/>
              </a:buClr>
              <a:buFont typeface="Courier New" pitchFamily="49" charset="0"/>
              <a:buChar char="o"/>
            </a:pPr>
            <a:r>
              <a:rPr lang="uk-UA" sz="1900" dirty="0">
                <a:solidFill>
                  <a:prstClr val="black"/>
                </a:solidFill>
              </a:rPr>
              <a:t>умінь розрізняти біологічні об'єкти, розв'язувати пізнавальні завдання за інструктивною карткою; </a:t>
            </a:r>
          </a:p>
          <a:p>
            <a:pPr marL="1063599" lvl="1" indent="-342891" algn="just">
              <a:buClr>
                <a:srgbClr val="EA157A"/>
              </a:buClr>
              <a:buFont typeface="Courier New" pitchFamily="49" charset="0"/>
              <a:buChar char="o"/>
            </a:pPr>
            <a:r>
              <a:rPr lang="uk-UA" sz="1900" dirty="0">
                <a:solidFill>
                  <a:prstClr val="black"/>
                </a:solidFill>
              </a:rPr>
              <a:t>умінь порівнювати, робити висновки, розв'язувати вправи та задачі.</a:t>
            </a:r>
            <a:endParaRPr lang="uk-UA" sz="1900" b="1" dirty="0">
              <a:solidFill>
                <a:prstClr val="black"/>
              </a:solidFill>
            </a:endParaRPr>
          </a:p>
          <a:p>
            <a:pPr marL="722295" lvl="1" indent="-447663"/>
            <a:r>
              <a:rPr lang="uk-UA" dirty="0">
                <a:solidFill>
                  <a:schemeClr val="tx1"/>
                </a:solidFill>
              </a:rPr>
              <a:t>Час виконання – </a:t>
            </a:r>
            <a:r>
              <a:rPr lang="uk-UA" b="1" i="1" dirty="0">
                <a:solidFill>
                  <a:schemeClr val="tx1"/>
                </a:solidFill>
              </a:rPr>
              <a:t>окремий урок</a:t>
            </a:r>
            <a:r>
              <a:rPr lang="uk-UA" dirty="0">
                <a:solidFill>
                  <a:schemeClr val="tx1"/>
                </a:solidFill>
              </a:rPr>
              <a:t>, який передбачає такі </a:t>
            </a:r>
            <a:r>
              <a:rPr lang="uk-UA" b="1" i="1" dirty="0">
                <a:solidFill>
                  <a:schemeClr val="tx1"/>
                </a:solidFill>
              </a:rPr>
              <a:t>етапи</a:t>
            </a:r>
            <a:r>
              <a:rPr lang="uk-UA" dirty="0">
                <a:solidFill>
                  <a:schemeClr val="tx1"/>
                </a:solidFill>
              </a:rPr>
              <a:t>: </a:t>
            </a:r>
          </a:p>
          <a:p>
            <a:pPr marL="1166150" lvl="3" indent="-342891">
              <a:buFont typeface="Courier New" pitchFamily="49" charset="0"/>
              <a:buChar char="o"/>
            </a:pPr>
            <a:r>
              <a:rPr lang="uk-UA" sz="1900" dirty="0"/>
              <a:t>Визначення мети і завдань</a:t>
            </a:r>
          </a:p>
          <a:p>
            <a:pPr marL="1166150" lvl="3" indent="-342891">
              <a:buFont typeface="Courier New" pitchFamily="49" charset="0"/>
              <a:buChar char="o"/>
            </a:pPr>
            <a:r>
              <a:rPr lang="uk-UA" sz="1900" dirty="0"/>
              <a:t>Пояснення вчителя</a:t>
            </a:r>
          </a:p>
          <a:p>
            <a:pPr marL="1166150" lvl="3" indent="-342891">
              <a:buFont typeface="Courier New" pitchFamily="49" charset="0"/>
              <a:buChar char="o"/>
            </a:pPr>
            <a:r>
              <a:rPr lang="uk-UA" sz="1900" dirty="0"/>
              <a:t>Демонстрування вчителем дій, операцій</a:t>
            </a:r>
          </a:p>
          <a:p>
            <a:pPr marL="1166150" lvl="3" indent="-342891">
              <a:buFont typeface="Courier New" pitchFamily="49" charset="0"/>
              <a:buChar char="o"/>
            </a:pPr>
            <a:r>
              <a:rPr lang="uk-UA" sz="1900" dirty="0"/>
              <a:t>Пробне виконання дій, операцій окремими учнями, спостереження іншими</a:t>
            </a:r>
          </a:p>
          <a:p>
            <a:pPr marL="1166150" lvl="3" indent="-342891">
              <a:buFont typeface="Courier New" pitchFamily="49" charset="0"/>
              <a:buChar char="o"/>
            </a:pPr>
            <a:r>
              <a:rPr lang="uk-UA" sz="1900" dirty="0"/>
              <a:t>Виконання роботи всіма учнями</a:t>
            </a:r>
          </a:p>
          <a:p>
            <a:pPr marL="1166150" lvl="3" indent="-342891">
              <a:buFont typeface="Courier New" pitchFamily="49" charset="0"/>
              <a:buChar char="o"/>
            </a:pPr>
            <a:r>
              <a:rPr lang="uk-UA" sz="1900" dirty="0"/>
              <a:t>Аналіз помилок, </a:t>
            </a:r>
            <a:r>
              <a:rPr lang="uk-UA" sz="1900" dirty="0" err="1"/>
              <a:t>проговорювання</a:t>
            </a:r>
            <a:r>
              <a:rPr lang="uk-UA" sz="1900" dirty="0"/>
              <a:t> вголос дій, операцій</a:t>
            </a:r>
          </a:p>
          <a:p>
            <a:pPr marL="1166150" lvl="3" indent="-342891">
              <a:buFont typeface="Courier New" pitchFamily="49" charset="0"/>
              <a:buChar char="o"/>
            </a:pPr>
            <a:r>
              <a:rPr lang="uk-UA" sz="1900" dirty="0"/>
              <a:t>Оформлення звіту про роботу, підсумки</a:t>
            </a:r>
          </a:p>
          <a:p>
            <a:pPr marL="1166150" lvl="3" indent="-342891">
              <a:buFont typeface="Courier New" pitchFamily="49" charset="0"/>
              <a:buChar char="o"/>
            </a:pPr>
            <a:r>
              <a:rPr lang="uk-UA" sz="1900" b="1" i="1" dirty="0"/>
              <a:t>Оцінювання всіх учнів</a:t>
            </a:r>
            <a:r>
              <a:rPr lang="uk-UA" sz="1900" dirty="0"/>
              <a:t>, при цьому оцінюються перш за все </a:t>
            </a:r>
            <a:r>
              <a:rPr lang="uk-UA" sz="1900" b="1" dirty="0"/>
              <a:t>практичні уміння</a:t>
            </a:r>
            <a:r>
              <a:rPr lang="uk-UA" sz="1900" dirty="0"/>
              <a:t>, визначені метою роботи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2543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722295" lvl="1" indent="-447663" algn="just">
              <a:buClr>
                <a:srgbClr val="EA157A"/>
              </a:buClr>
            </a:pPr>
            <a:endParaRPr lang="uk-UA" dirty="0" smtClean="0">
              <a:solidFill>
                <a:schemeClr val="tx1"/>
              </a:solidFill>
            </a:endParaRPr>
          </a:p>
          <a:p>
            <a:pPr marL="722295" lvl="1" indent="-447663" algn="just">
              <a:buClr>
                <a:srgbClr val="EA157A"/>
              </a:buClr>
            </a:pPr>
            <a:endParaRPr lang="uk-UA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265" y="112145"/>
            <a:ext cx="12042476" cy="1354348"/>
          </a:xfrm>
        </p:spPr>
        <p:txBody>
          <a:bodyPr>
            <a:noAutofit/>
          </a:bodyPr>
          <a:lstStyle/>
          <a:p>
            <a:pPr algn="ctr"/>
            <a:r>
              <a:rPr lang="uk-UA" sz="2800" i="1" dirty="0">
                <a:solidFill>
                  <a:prstClr val="black"/>
                </a:solidFill>
                <a:ea typeface="+mn-ea"/>
                <a:cs typeface="+mn-cs"/>
              </a:rPr>
              <a:t>Міні-проекти, навчальні проекти -</a:t>
            </a:r>
            <a:r>
              <a:rPr lang="uk-UA" sz="2800" dirty="0">
                <a:solidFill>
                  <a:schemeClr val="tx1"/>
                </a:solidFill>
              </a:rPr>
              <a:t> стимулювання пізнавальної діяльності, практико-орієнтовне та дослідницьке спрямування навчальної діяльності учнів</a:t>
            </a:r>
            <a:r>
              <a:rPr lang="uk-UA" sz="2800" i="1" dirty="0">
                <a:solidFill>
                  <a:prstClr val="black"/>
                </a:solidFill>
                <a:ea typeface="+mn-ea"/>
                <a:cs typeface="+mn-cs"/>
              </a:rPr>
              <a:t> </a:t>
            </a:r>
            <a:endParaRPr lang="uk-UA" sz="2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1479865"/>
            <a:ext cx="12085608" cy="4093428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marL="722295" lvl="1" indent="-447663" algn="just">
              <a:buClr>
                <a:srgbClr val="EA157A"/>
              </a:buClr>
            </a:pPr>
            <a:r>
              <a:rPr lang="uk-UA" sz="2000" b="1" i="1" dirty="0">
                <a:solidFill>
                  <a:schemeClr val="tx1"/>
                </a:solidFill>
              </a:rPr>
              <a:t>Мета міні-проектів  (6-7 класи) </a:t>
            </a:r>
            <a:r>
              <a:rPr lang="uk-UA" sz="2000" dirty="0">
                <a:solidFill>
                  <a:schemeClr val="tx1"/>
                </a:solidFill>
              </a:rPr>
              <a:t>– стимулювання пізнавальної діяльності учнів, формування умінь знаходити необхідну інформацію в різних джерелах про живі організми</a:t>
            </a:r>
          </a:p>
          <a:p>
            <a:pPr marL="722295" lvl="1" indent="-447663" algn="just">
              <a:buClr>
                <a:srgbClr val="EA157A"/>
              </a:buClr>
            </a:pPr>
            <a:r>
              <a:rPr lang="uk-UA" sz="2000" b="1" i="1" dirty="0">
                <a:solidFill>
                  <a:schemeClr val="tx1"/>
                </a:solidFill>
              </a:rPr>
              <a:t>Мета проектів (8-9 класи) </a:t>
            </a:r>
            <a:r>
              <a:rPr lang="uk-UA" sz="2000" dirty="0">
                <a:solidFill>
                  <a:schemeClr val="tx1"/>
                </a:solidFill>
              </a:rPr>
              <a:t>– стимулювання пізнавальної діяльності учнів, практико-орієнтовне та дослідницьке спрямування навчальної діяльності учнів</a:t>
            </a:r>
          </a:p>
          <a:p>
            <a:pPr marL="722295" lvl="1" indent="-447663" algn="just">
              <a:buClr>
                <a:srgbClr val="EA157A"/>
              </a:buClr>
            </a:pPr>
            <a:r>
              <a:rPr lang="uk-UA" sz="2000" b="1" i="1" dirty="0">
                <a:solidFill>
                  <a:schemeClr val="tx1"/>
                </a:solidFill>
              </a:rPr>
              <a:t>Час виконання </a:t>
            </a:r>
            <a:r>
              <a:rPr lang="uk-UA" sz="2000" dirty="0">
                <a:solidFill>
                  <a:schemeClr val="tx1"/>
                </a:solidFill>
              </a:rPr>
              <a:t>– в процесі вивчення теми</a:t>
            </a:r>
          </a:p>
          <a:p>
            <a:pPr marL="722295" lvl="1" indent="-447663" algn="just">
              <a:buClr>
                <a:srgbClr val="EA157A"/>
              </a:buClr>
            </a:pPr>
            <a:r>
              <a:rPr lang="uk-UA" sz="2000" b="1" i="1" dirty="0">
                <a:solidFill>
                  <a:schemeClr val="tx1"/>
                </a:solidFill>
              </a:rPr>
              <a:t>Форма роботи </a:t>
            </a:r>
            <a:r>
              <a:rPr lang="uk-UA" sz="2000" dirty="0">
                <a:solidFill>
                  <a:schemeClr val="tx1"/>
                </a:solidFill>
              </a:rPr>
              <a:t>– індивідуальна чи групова (на розсуд вчителя)</a:t>
            </a:r>
          </a:p>
          <a:p>
            <a:pPr marL="722295" lvl="1" indent="-447663" algn="just">
              <a:buClr>
                <a:srgbClr val="EA157A"/>
              </a:buClr>
            </a:pPr>
            <a:r>
              <a:rPr lang="uk-UA" sz="2000" b="1" i="1" dirty="0">
                <a:solidFill>
                  <a:schemeClr val="tx1"/>
                </a:solidFill>
              </a:rPr>
              <a:t>Місце виконання </a:t>
            </a:r>
            <a:r>
              <a:rPr lang="uk-UA" sz="2000" dirty="0">
                <a:solidFill>
                  <a:schemeClr val="tx1"/>
                </a:solidFill>
              </a:rPr>
              <a:t>– один з етапів уроку, випереджуюче завдання як домашня робота</a:t>
            </a:r>
          </a:p>
          <a:p>
            <a:pPr marL="722295" lvl="1" indent="-447663" algn="just">
              <a:buClr>
                <a:srgbClr val="EA157A"/>
              </a:buClr>
            </a:pPr>
            <a:r>
              <a:rPr lang="uk-UA" sz="2000" b="1" i="1" dirty="0">
                <a:solidFill>
                  <a:schemeClr val="tx1"/>
                </a:solidFill>
              </a:rPr>
              <a:t>Форма представлення результатів</a:t>
            </a:r>
            <a:r>
              <a:rPr lang="uk-UA" sz="2000" dirty="0">
                <a:solidFill>
                  <a:schemeClr val="tx1"/>
                </a:solidFill>
              </a:rPr>
              <a:t>: повідомлення, буклети, планшети, альбоми, електронні презентації тощо</a:t>
            </a:r>
          </a:p>
          <a:p>
            <a:pPr marL="722295" lvl="1" indent="-447663" algn="just">
              <a:buClr>
                <a:srgbClr val="EA157A"/>
              </a:buClr>
            </a:pPr>
            <a:r>
              <a:rPr lang="uk-UA" sz="2000" b="1" i="1" dirty="0">
                <a:solidFill>
                  <a:schemeClr val="tx1"/>
                </a:solidFill>
              </a:rPr>
              <a:t>Захист проектів </a:t>
            </a:r>
            <a:r>
              <a:rPr lang="uk-UA" sz="2000" dirty="0">
                <a:solidFill>
                  <a:schemeClr val="tx1"/>
                </a:solidFill>
              </a:rPr>
              <a:t>може відбуватися на окремому уроці або частині уроку, відповідного за змістом</a:t>
            </a:r>
          </a:p>
          <a:p>
            <a:pPr marL="722295" lvl="1" indent="-447663" algn="just">
              <a:buClr>
                <a:srgbClr val="EA157A"/>
              </a:buClr>
            </a:pPr>
            <a:r>
              <a:rPr lang="uk-UA" sz="2000" b="1" i="1" dirty="0">
                <a:solidFill>
                  <a:schemeClr val="tx1"/>
                </a:solidFill>
              </a:rPr>
              <a:t>Оцінювання</a:t>
            </a:r>
            <a:r>
              <a:rPr lang="uk-UA" sz="2000" dirty="0">
                <a:solidFill>
                  <a:schemeClr val="tx1"/>
                </a:solidFill>
              </a:rPr>
              <a:t> на розсуд учителя в залежності від форми оформлення та представлення результатів</a:t>
            </a:r>
            <a:endParaRPr lang="uk-UA" sz="2000" dirty="0"/>
          </a:p>
        </p:txBody>
      </p:sp>
    </p:spTree>
    <p:extLst>
      <p:ext uri="{BB962C8B-B14F-4D97-AF65-F5344CB8AC3E}">
        <p14:creationId xmlns:p14="http://schemas.microsoft.com/office/powerpoint/2010/main" val="3050710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2" name="Google Shape;892;p43"/>
          <p:cNvSpPr txBox="1"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  <a:effectLst>
            <a:outerShdw dist="28398" dir="1593903" algn="ctr" rotWithShape="0">
              <a:schemeClr val="lt1">
                <a:alpha val="49803"/>
              </a:schemeClr>
            </a:outerShdw>
          </a:effectLst>
        </p:spPr>
        <p:txBody>
          <a:bodyPr spcFirstLastPara="1" wrap="square" lIns="91423" tIns="45699" rIns="91423" bIns="45699" anchor="ctr" anchorCtr="0">
            <a:noAutofit/>
          </a:bodyPr>
          <a:lstStyle/>
          <a:p>
            <a:r>
              <a:rPr lang="ru-RU" b="1">
                <a:latin typeface="Times New Roman"/>
                <a:ea typeface="Times New Roman"/>
                <a:cs typeface="Times New Roman"/>
                <a:sym typeface="Times New Roman"/>
              </a:rPr>
              <a:t>Програми факультативів та курсів за вибором з біології та екології</a:t>
            </a:r>
            <a:endParaRPr/>
          </a:p>
        </p:txBody>
      </p:sp>
      <p:sp>
        <p:nvSpPr>
          <p:cNvPr id="893" name="Google Shape;893;p43"/>
          <p:cNvSpPr txBox="1">
            <a:spLocks noGrp="1"/>
          </p:cNvSpPr>
          <p:nvPr>
            <p:ph type="body" idx="2"/>
          </p:nvPr>
        </p:nvSpPr>
        <p:spPr>
          <a:xfrm>
            <a:off x="675747" y="1988841"/>
            <a:ext cx="9381725" cy="40525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normAutofit lnSpcReduction="10000"/>
          </a:bodyPr>
          <a:lstStyle/>
          <a:p>
            <a:pPr marL="0" indent="0">
              <a:spcBef>
                <a:spcPts val="0"/>
              </a:spcBef>
              <a:buSzPts val="2800"/>
              <a:buNone/>
            </a:pPr>
            <a:r>
              <a:rPr lang="ru-RU" sz="2800">
                <a:latin typeface="Times New Roman"/>
                <a:ea typeface="Times New Roman"/>
                <a:cs typeface="Times New Roman"/>
                <a:sym typeface="Times New Roman"/>
              </a:rPr>
              <a:t>7 – 11 класи – Збірник навчальних програм курсів за вибором та факультативів з біології для допрофільної підготовки та профільного навчання. – Кам’янець-Подільський: Аксіома, 2019. – 246 с. </a:t>
            </a:r>
            <a:endParaRPr sz="28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indent="0">
              <a:spcBef>
                <a:spcPts val="560"/>
              </a:spcBef>
              <a:buSzPts val="2800"/>
              <a:buNone/>
            </a:pPr>
            <a:endParaRPr sz="28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891" indent="-342891"/>
            <a:r>
              <a:rPr lang="ru-RU">
                <a:latin typeface="Times New Roman"/>
                <a:ea typeface="Times New Roman"/>
                <a:cs typeface="Times New Roman"/>
                <a:sym typeface="Times New Roman"/>
              </a:rPr>
              <a:t>Звертаємо увагу, що у 2019 році дію грифа на зазначений збірник програм було продовжено без внесення змін у перелік і зміст програм. Тому у навчальному процесі може використовуватись збірник програм 2009, 2014, 2019 років видання.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indent="0">
              <a:buNone/>
            </a:pP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9" name="Google Shape;899;p44"/>
          <p:cNvSpPr txBox="1">
            <a:spLocks noGrp="1"/>
          </p:cNvSpPr>
          <p:nvPr>
            <p:ph type="title"/>
          </p:nvPr>
        </p:nvSpPr>
        <p:spPr>
          <a:xfrm>
            <a:off x="717889" y="419021"/>
            <a:ext cx="10153683" cy="582595"/>
          </a:xfrm>
          <a:prstGeom prst="rect">
            <a:avLst/>
          </a:prstGeom>
          <a:noFill/>
          <a:ln>
            <a:noFill/>
          </a:ln>
          <a:effectLst>
            <a:outerShdw dist="28398" dir="1593903" algn="ctr" rotWithShape="0">
              <a:schemeClr val="lt1">
                <a:alpha val="49803"/>
              </a:schemeClr>
            </a:outerShdw>
          </a:effectLst>
        </p:spPr>
        <p:txBody>
          <a:bodyPr spcFirstLastPara="1" wrap="square" lIns="91423" tIns="45699" rIns="91423" bIns="45699" anchor="ctr" anchorCtr="0">
            <a:noAutofit/>
          </a:bodyPr>
          <a:lstStyle/>
          <a:p>
            <a:pPr algn="ctr"/>
            <a:r>
              <a:rPr lang="ru-RU" sz="4000">
                <a:solidFill>
                  <a:srgbClr val="354E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Навчальні проекти</a:t>
            </a:r>
            <a:endParaRPr sz="4000">
              <a:solidFill>
                <a:srgbClr val="354E10"/>
              </a:solidFill>
            </a:endParaRPr>
          </a:p>
        </p:txBody>
      </p:sp>
      <p:sp>
        <p:nvSpPr>
          <p:cNvPr id="900" name="Google Shape;900;p44"/>
          <p:cNvSpPr txBox="1">
            <a:spLocks noGrp="1"/>
          </p:cNvSpPr>
          <p:nvPr>
            <p:ph type="body" idx="1"/>
          </p:nvPr>
        </p:nvSpPr>
        <p:spPr>
          <a:xfrm>
            <a:off x="84221" y="965521"/>
            <a:ext cx="12107779" cy="57962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noAutofit/>
          </a:bodyPr>
          <a:lstStyle/>
          <a:p>
            <a:pPr marL="342891" algn="just">
              <a:spcBef>
                <a:spcPts val="0"/>
              </a:spcBef>
              <a:buSzPts val="1900"/>
            </a:pPr>
            <a:r>
              <a:rPr lang="ru-RU" sz="1900" i="1">
                <a:solidFill>
                  <a:srgbClr val="BF690A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Виконання навчальних проектів :</a:t>
            </a:r>
            <a:endParaRPr/>
          </a:p>
          <a:p>
            <a:pPr marL="342891" algn="just">
              <a:spcBef>
                <a:spcPts val="380"/>
              </a:spcBef>
              <a:buSzPts val="1900"/>
              <a:buNone/>
            </a:pPr>
            <a:r>
              <a:rPr lang="ru-RU" sz="1900">
                <a:latin typeface="Times New Roman"/>
                <a:ea typeface="Times New Roman"/>
                <a:cs typeface="Times New Roman"/>
                <a:sym typeface="Times New Roman"/>
              </a:rPr>
              <a:t>- передбачає інтегровану дослідницьку, творчу діяльність учнів, спрямовану на отримання самостійних результатів, під керівництвом учителя;</a:t>
            </a:r>
            <a:endParaRPr/>
          </a:p>
          <a:p>
            <a:pPr marL="342891" algn="just">
              <a:spcBef>
                <a:spcPts val="380"/>
              </a:spcBef>
              <a:buSzPts val="1900"/>
              <a:buNone/>
            </a:pPr>
            <a:r>
              <a:rPr lang="ru-RU" sz="1900">
                <a:latin typeface="Times New Roman"/>
                <a:ea typeface="Times New Roman"/>
                <a:cs typeface="Times New Roman"/>
                <a:sym typeface="Times New Roman"/>
              </a:rPr>
              <a:t>- сприяє розвитку креативних здібностей і якостей особистості учня, які потрібні йому для творчої діяльності, незалежно від майбутньої конкретної професії. </a:t>
            </a:r>
            <a:endParaRPr/>
          </a:p>
          <a:p>
            <a:pPr marL="342891" algn="just">
              <a:spcBef>
                <a:spcPts val="380"/>
              </a:spcBef>
              <a:buSzPts val="1900"/>
            </a:pPr>
            <a:r>
              <a:rPr lang="ru-RU" sz="1900">
                <a:latin typeface="Times New Roman"/>
                <a:ea typeface="Times New Roman"/>
                <a:cs typeface="Times New Roman"/>
                <a:sym typeface="Times New Roman"/>
              </a:rPr>
              <a:t>У програмі наведені </a:t>
            </a:r>
            <a:r>
              <a:rPr lang="ru-RU" sz="1900" i="1">
                <a:solidFill>
                  <a:srgbClr val="BF690A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орієнтовні теми </a:t>
            </a:r>
            <a:r>
              <a:rPr lang="ru-RU" sz="1900">
                <a:latin typeface="Times New Roman"/>
                <a:ea typeface="Times New Roman"/>
                <a:cs typeface="Times New Roman"/>
                <a:sym typeface="Times New Roman"/>
              </a:rPr>
              <a:t>проектів, учитель та учні можуть пропонувати власні теми.</a:t>
            </a:r>
            <a:endParaRPr/>
          </a:p>
          <a:p>
            <a:pPr marL="342891" algn="just">
              <a:spcBef>
                <a:spcPts val="380"/>
              </a:spcBef>
              <a:buSzPts val="1900"/>
            </a:pPr>
            <a:r>
              <a:rPr lang="ru-RU" sz="1900">
                <a:latin typeface="Times New Roman"/>
                <a:ea typeface="Times New Roman"/>
                <a:cs typeface="Times New Roman"/>
                <a:sym typeface="Times New Roman"/>
              </a:rPr>
              <a:t>Учень має </a:t>
            </a:r>
            <a:r>
              <a:rPr lang="ru-RU" sz="1900" i="1">
                <a:solidFill>
                  <a:srgbClr val="BF690A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обрати одну </a:t>
            </a:r>
            <a:r>
              <a:rPr lang="ru-RU" sz="1900">
                <a:latin typeface="Times New Roman"/>
                <a:ea typeface="Times New Roman"/>
                <a:cs typeface="Times New Roman"/>
                <a:sym typeface="Times New Roman"/>
              </a:rPr>
              <a:t>з запропонованих тем і </a:t>
            </a:r>
            <a:r>
              <a:rPr lang="ru-RU" sz="1900" i="1">
                <a:solidFill>
                  <a:srgbClr val="BF690A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виконати</a:t>
            </a:r>
            <a:r>
              <a:rPr lang="ru-RU" sz="1900">
                <a:latin typeface="Times New Roman"/>
                <a:ea typeface="Times New Roman"/>
                <a:cs typeface="Times New Roman"/>
                <a:sym typeface="Times New Roman"/>
              </a:rPr>
              <a:t> протягом навчального року </a:t>
            </a:r>
            <a:r>
              <a:rPr lang="ru-RU" sz="1900" i="1">
                <a:solidFill>
                  <a:srgbClr val="BF690A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щонайменше один проект </a:t>
            </a:r>
            <a:r>
              <a:rPr lang="ru-RU" sz="1900">
                <a:latin typeface="Times New Roman"/>
                <a:ea typeface="Times New Roman"/>
                <a:cs typeface="Times New Roman"/>
                <a:sym typeface="Times New Roman"/>
              </a:rPr>
              <a:t>самостійно або у групі учнів.</a:t>
            </a:r>
            <a:endParaRPr/>
          </a:p>
          <a:p>
            <a:pPr marL="342891" algn="just">
              <a:spcBef>
                <a:spcPts val="380"/>
              </a:spcBef>
              <a:buSzPts val="1900"/>
            </a:pPr>
            <a:r>
              <a:rPr lang="ru-RU" sz="1900">
                <a:latin typeface="Times New Roman"/>
                <a:ea typeface="Times New Roman"/>
                <a:cs typeface="Times New Roman"/>
                <a:sym typeface="Times New Roman"/>
              </a:rPr>
              <a:t>Вчитель повинен </a:t>
            </a:r>
            <a:r>
              <a:rPr lang="ru-RU" sz="1900" i="1">
                <a:solidFill>
                  <a:srgbClr val="BF690A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пояснити</a:t>
            </a:r>
            <a:r>
              <a:rPr lang="ru-RU" sz="1900" i="1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900">
                <a:latin typeface="Times New Roman"/>
                <a:ea typeface="Times New Roman"/>
                <a:cs typeface="Times New Roman"/>
                <a:sym typeface="Times New Roman"/>
              </a:rPr>
              <a:t>учням алгоритм виконання проекту: визначити проблему, що буде вивчатися; спроектувати роботу; де знайти інформацію; як провести дослідження; презентація проекту. </a:t>
            </a:r>
            <a:endParaRPr/>
          </a:p>
          <a:p>
            <a:pPr marL="342891" algn="just">
              <a:spcBef>
                <a:spcPts val="380"/>
              </a:spcBef>
              <a:buSzPts val="1900"/>
            </a:pPr>
            <a:r>
              <a:rPr lang="ru-RU" sz="1900">
                <a:latin typeface="Times New Roman"/>
                <a:ea typeface="Times New Roman"/>
                <a:cs typeface="Times New Roman"/>
                <a:sym typeface="Times New Roman"/>
              </a:rPr>
              <a:t>Усі теми проектів мають </a:t>
            </a:r>
            <a:r>
              <a:rPr lang="ru-RU" sz="1900" i="1">
                <a:solidFill>
                  <a:srgbClr val="BF690A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міжпредметний</a:t>
            </a:r>
            <a:r>
              <a:rPr lang="ru-RU" sz="1900">
                <a:latin typeface="Times New Roman"/>
                <a:ea typeface="Times New Roman"/>
                <a:cs typeface="Times New Roman"/>
                <a:sym typeface="Times New Roman"/>
              </a:rPr>
              <a:t> характер і головним стає уміння пов'язати набуті в різних курсах знання і застосувати їх на практиці.</a:t>
            </a:r>
            <a:endParaRPr/>
          </a:p>
          <a:p>
            <a:pPr marL="342891" algn="just">
              <a:spcBef>
                <a:spcPts val="380"/>
              </a:spcBef>
              <a:buSzPts val="1900"/>
            </a:pPr>
            <a:r>
              <a:rPr lang="ru-RU" sz="1900" i="1">
                <a:solidFill>
                  <a:srgbClr val="BF690A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Типи проектів за домінуючою діяльністю </a:t>
            </a:r>
            <a:r>
              <a:rPr lang="ru-RU" sz="1900">
                <a:latin typeface="Times New Roman"/>
                <a:ea typeface="Times New Roman"/>
                <a:cs typeface="Times New Roman"/>
                <a:sym typeface="Times New Roman"/>
              </a:rPr>
              <a:t>– інформаційний, дослідницький, практико – орієнтований, творчий, пошуковий .</a:t>
            </a:r>
            <a:endParaRPr/>
          </a:p>
          <a:p>
            <a:pPr marL="342891" algn="just">
              <a:spcBef>
                <a:spcPts val="380"/>
              </a:spcBef>
              <a:buSzPts val="1900"/>
            </a:pPr>
            <a:r>
              <a:rPr lang="ru-RU" sz="1900" i="1">
                <a:solidFill>
                  <a:srgbClr val="BF690A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Форми проведення проектів </a:t>
            </a:r>
            <a:r>
              <a:rPr lang="ru-RU" sz="1900">
                <a:latin typeface="Times New Roman"/>
                <a:ea typeface="Times New Roman"/>
                <a:cs typeface="Times New Roman"/>
                <a:sym typeface="Times New Roman"/>
              </a:rPr>
              <a:t>: індивідуальна, групова, фронтальна.</a:t>
            </a:r>
            <a:endParaRPr/>
          </a:p>
          <a:p>
            <a:pPr marL="342891" algn="just">
              <a:spcBef>
                <a:spcPts val="380"/>
              </a:spcBef>
              <a:buSzPts val="1900"/>
            </a:pPr>
            <a:r>
              <a:rPr lang="ru-RU" sz="1900" i="1">
                <a:solidFill>
                  <a:srgbClr val="BF690A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Форми представлення </a:t>
            </a:r>
            <a:r>
              <a:rPr lang="ru-RU" sz="1900">
                <a:latin typeface="Times New Roman"/>
                <a:ea typeface="Times New Roman"/>
                <a:cs typeface="Times New Roman"/>
                <a:sym typeface="Times New Roman"/>
              </a:rPr>
              <a:t>– мультимедійна презентація, доповідь, повідомлення, теоретичне розв'язання проблеми, план дій тощо</a:t>
            </a:r>
            <a:endParaRPr sz="190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5" name="Google Shape;585;p35"/>
          <p:cNvSpPr txBox="1"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  <a:effectLst>
            <a:outerShdw dist="28398" dir="1593903" algn="ctr" rotWithShape="0">
              <a:schemeClr val="lt1">
                <a:alpha val="49803"/>
              </a:schemeClr>
            </a:outerShdw>
          </a:effectLst>
        </p:spPr>
        <p:txBody>
          <a:bodyPr spcFirstLastPara="1" wrap="square" lIns="91423" tIns="45699" rIns="91423" bIns="45699" anchor="ctr" anchorCtr="0">
            <a:noAutofit/>
          </a:bodyPr>
          <a:lstStyle/>
          <a:p>
            <a:r>
              <a:rPr lang="ru-RU" b="1">
                <a:latin typeface="Times New Roman"/>
                <a:ea typeface="Times New Roman"/>
                <a:cs typeface="Times New Roman"/>
                <a:sym typeface="Times New Roman"/>
              </a:rPr>
              <a:t>Програми факультативів та курсів за вибором з біології та екології</a:t>
            </a:r>
            <a:endParaRPr/>
          </a:p>
        </p:txBody>
      </p:sp>
      <p:sp>
        <p:nvSpPr>
          <p:cNvPr id="586" name="Google Shape;586;p35"/>
          <p:cNvSpPr txBox="1">
            <a:spLocks noGrp="1"/>
          </p:cNvSpPr>
          <p:nvPr>
            <p:ph type="body" idx="2"/>
          </p:nvPr>
        </p:nvSpPr>
        <p:spPr>
          <a:xfrm>
            <a:off x="675747" y="1988841"/>
            <a:ext cx="9381725" cy="40525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normAutofit lnSpcReduction="10000"/>
          </a:bodyPr>
          <a:lstStyle/>
          <a:p>
            <a:pPr marL="0" indent="0">
              <a:spcBef>
                <a:spcPts val="0"/>
              </a:spcBef>
              <a:buSzPts val="2800"/>
              <a:buNone/>
            </a:pPr>
            <a:r>
              <a:rPr lang="ru-RU" sz="2800">
                <a:latin typeface="Times New Roman"/>
                <a:ea typeface="Times New Roman"/>
                <a:cs typeface="Times New Roman"/>
                <a:sym typeface="Times New Roman"/>
              </a:rPr>
              <a:t>7 – 11 класи – Збірник навчальних програм курсів за вибором та факультативів з біології для допрофільної підготовки та профільного навчання. – Кам’янець-Подільський: Аксіома, 2019. – 246 с. </a:t>
            </a:r>
            <a:endParaRPr sz="28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indent="0">
              <a:spcBef>
                <a:spcPts val="560"/>
              </a:spcBef>
              <a:buSzPts val="2800"/>
              <a:buNone/>
            </a:pPr>
            <a:endParaRPr sz="28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891" indent="-342891"/>
            <a:r>
              <a:rPr lang="ru-RU">
                <a:latin typeface="Times New Roman"/>
                <a:ea typeface="Times New Roman"/>
                <a:cs typeface="Times New Roman"/>
                <a:sym typeface="Times New Roman"/>
              </a:rPr>
              <a:t>Звертаємо увагу, що у 2019 році дію грифа на зазначений збірник програм було продовжено без внесення змін у перелік і зміст програм. Тому у навчальному процесі може використовуватись збірник програм 2009, 2014, 2019 років видання.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indent="0"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93663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5" name="Google Shape;905;p45"/>
          <p:cNvSpPr txBox="1">
            <a:spLocks noGrp="1"/>
          </p:cNvSpPr>
          <p:nvPr>
            <p:ph type="title"/>
          </p:nvPr>
        </p:nvSpPr>
        <p:spPr>
          <a:xfrm>
            <a:off x="640475" y="98754"/>
            <a:ext cx="10972800" cy="10828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ctr" anchorCtr="0">
            <a:noAutofit/>
          </a:bodyPr>
          <a:lstStyle/>
          <a:p>
            <a:pPr algn="ctr"/>
            <a:r>
              <a:rPr lang="ru-RU" sz="4000" b="1" dirty="0">
                <a:solidFill>
                  <a:srgbClr val="3A5B6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Календарно-</a:t>
            </a:r>
            <a:r>
              <a:rPr lang="ru-RU" sz="4000" b="1" dirty="0" err="1">
                <a:solidFill>
                  <a:srgbClr val="3A5B6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тематичне</a:t>
            </a:r>
            <a:r>
              <a:rPr lang="ru-RU" sz="4000" b="1" dirty="0">
                <a:solidFill>
                  <a:srgbClr val="3A5B6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4000" b="1" dirty="0" err="1">
                <a:solidFill>
                  <a:srgbClr val="3A5B6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планування</a:t>
            </a:r>
            <a:r>
              <a:rPr lang="ru-RU" sz="4000" b="1" dirty="0">
                <a:solidFill>
                  <a:srgbClr val="3A5B6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4000" b="1" dirty="0" err="1">
                <a:solidFill>
                  <a:srgbClr val="3A5B6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уроків</a:t>
            </a:r>
            <a:r>
              <a:rPr lang="ru-RU" sz="4000" b="1" dirty="0">
                <a:solidFill>
                  <a:srgbClr val="3A5B6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(</a:t>
            </a:r>
            <a:r>
              <a:rPr lang="ru-RU" sz="4000" b="1" dirty="0" err="1">
                <a:solidFill>
                  <a:srgbClr val="3A5B6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посеместрове</a:t>
            </a:r>
            <a:r>
              <a:rPr lang="ru-RU" sz="4000" b="1" dirty="0">
                <a:solidFill>
                  <a:srgbClr val="3A5B6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4000" b="1" dirty="0" err="1">
                <a:solidFill>
                  <a:srgbClr val="3A5B6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або</a:t>
            </a:r>
            <a:r>
              <a:rPr lang="ru-RU" sz="4000" b="1" dirty="0">
                <a:solidFill>
                  <a:srgbClr val="3A5B6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4000" b="1" dirty="0" err="1">
                <a:solidFill>
                  <a:srgbClr val="3A5B6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річне</a:t>
            </a:r>
            <a:r>
              <a:rPr lang="ru-RU" sz="4000" b="1" dirty="0">
                <a:solidFill>
                  <a:srgbClr val="3A5B6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)</a:t>
            </a:r>
            <a:endParaRPr sz="4000" b="1" dirty="0">
              <a:solidFill>
                <a:srgbClr val="3A5B6E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906" name="Google Shape;906;p45"/>
          <p:cNvSpPr txBox="1">
            <a:spLocks noGrp="1"/>
          </p:cNvSpPr>
          <p:nvPr>
            <p:ph type="body" idx="1"/>
          </p:nvPr>
        </p:nvSpPr>
        <p:spPr>
          <a:xfrm>
            <a:off x="61520" y="1248792"/>
            <a:ext cx="11689724" cy="51254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normAutofit fontScale="92500" lnSpcReduction="20000"/>
          </a:bodyPr>
          <a:lstStyle/>
          <a:p>
            <a:pPr marL="342858" indent="-342858">
              <a:lnSpc>
                <a:spcPct val="120000"/>
              </a:lnSpc>
              <a:spcBef>
                <a:spcPts val="0"/>
              </a:spcBef>
              <a:buSzPct val="75000"/>
              <a:buNone/>
            </a:pPr>
            <a:r>
              <a:rPr lang="ru-RU" sz="2700" b="1" dirty="0">
                <a:latin typeface="Times New Roman"/>
                <a:ea typeface="Times New Roman"/>
                <a:cs typeface="Times New Roman"/>
                <a:sym typeface="Times New Roman"/>
              </a:rPr>
              <a:t>КТП </a:t>
            </a:r>
            <a:r>
              <a:rPr lang="ru-RU" sz="2700" b="1" dirty="0" err="1">
                <a:latin typeface="Times New Roman"/>
                <a:ea typeface="Times New Roman"/>
                <a:cs typeface="Times New Roman"/>
                <a:sym typeface="Times New Roman"/>
              </a:rPr>
              <a:t>здійснюється</a:t>
            </a:r>
            <a:r>
              <a:rPr lang="ru-RU" sz="2700" b="1" dirty="0">
                <a:latin typeface="Times New Roman"/>
                <a:ea typeface="Times New Roman"/>
                <a:cs typeface="Times New Roman"/>
                <a:sym typeface="Times New Roman"/>
              </a:rPr>
              <a:t> на </a:t>
            </a:r>
            <a:r>
              <a:rPr lang="ru-RU" sz="2700" b="1" dirty="0" err="1">
                <a:latin typeface="Times New Roman"/>
                <a:ea typeface="Times New Roman"/>
                <a:cs typeface="Times New Roman"/>
                <a:sym typeface="Times New Roman"/>
              </a:rPr>
              <a:t>основі</a:t>
            </a:r>
            <a:r>
              <a:rPr lang="ru-RU" sz="2700" b="1" dirty="0">
                <a:latin typeface="Times New Roman"/>
                <a:ea typeface="Times New Roman"/>
                <a:cs typeface="Times New Roman"/>
                <a:sym typeface="Times New Roman"/>
              </a:rPr>
              <a:t>:</a:t>
            </a:r>
            <a:endParaRPr dirty="0"/>
          </a:p>
          <a:p>
            <a:pPr marL="342858" indent="-342858">
              <a:lnSpc>
                <a:spcPct val="120000"/>
              </a:lnSpc>
              <a:spcBef>
                <a:spcPts val="459"/>
              </a:spcBef>
              <a:buSzPct val="75000"/>
              <a:buFont typeface="Noto Sans Symbols"/>
              <a:buChar char="✔"/>
            </a:pPr>
            <a:r>
              <a:rPr lang="ru-RU" sz="2700" b="1" dirty="0"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700" dirty="0" err="1">
                <a:latin typeface="Times New Roman"/>
                <a:ea typeface="Times New Roman"/>
                <a:cs typeface="Times New Roman"/>
                <a:sym typeface="Times New Roman"/>
              </a:rPr>
              <a:t>навчальних</a:t>
            </a:r>
            <a:r>
              <a:rPr lang="ru-RU" sz="27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700" dirty="0" err="1">
                <a:latin typeface="Times New Roman"/>
                <a:ea typeface="Times New Roman"/>
                <a:cs typeface="Times New Roman"/>
                <a:sym typeface="Times New Roman"/>
              </a:rPr>
              <a:t>планів</a:t>
            </a:r>
            <a:r>
              <a:rPr lang="ru-RU" sz="2700" dirty="0">
                <a:latin typeface="Times New Roman"/>
                <a:ea typeface="Times New Roman"/>
                <a:cs typeface="Times New Roman"/>
                <a:sym typeface="Times New Roman"/>
              </a:rPr>
              <a:t> ЗНЗ та </a:t>
            </a:r>
            <a:r>
              <a:rPr lang="ru-RU" sz="2700" dirty="0" err="1">
                <a:latin typeface="Times New Roman"/>
                <a:ea typeface="Times New Roman"/>
                <a:cs typeface="Times New Roman"/>
                <a:sym typeface="Times New Roman"/>
              </a:rPr>
              <a:t>структури</a:t>
            </a:r>
            <a:r>
              <a:rPr lang="ru-RU" sz="27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700" dirty="0" err="1">
                <a:latin typeface="Times New Roman"/>
                <a:ea typeface="Times New Roman"/>
                <a:cs typeface="Times New Roman"/>
                <a:sym typeface="Times New Roman"/>
              </a:rPr>
              <a:t>навчального</a:t>
            </a:r>
            <a:r>
              <a:rPr lang="ru-RU" sz="2700" dirty="0">
                <a:latin typeface="Times New Roman"/>
                <a:ea typeface="Times New Roman"/>
                <a:cs typeface="Times New Roman"/>
                <a:sym typeface="Times New Roman"/>
              </a:rPr>
              <a:t> року;</a:t>
            </a:r>
            <a:endParaRPr dirty="0"/>
          </a:p>
          <a:p>
            <a:pPr marL="342858" indent="-342858">
              <a:lnSpc>
                <a:spcPct val="120000"/>
              </a:lnSpc>
              <a:spcBef>
                <a:spcPts val="459"/>
              </a:spcBef>
              <a:buSzPct val="75000"/>
              <a:buFont typeface="Noto Sans Symbols"/>
              <a:buChar char="✔"/>
            </a:pPr>
            <a:r>
              <a:rPr lang="ru-RU" sz="2700" dirty="0"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700" dirty="0" err="1">
                <a:latin typeface="Times New Roman"/>
                <a:ea typeface="Times New Roman"/>
                <a:cs typeface="Times New Roman"/>
                <a:sym typeface="Times New Roman"/>
              </a:rPr>
              <a:t>чинних</a:t>
            </a:r>
            <a:r>
              <a:rPr lang="ru-RU" sz="27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700" dirty="0" err="1">
                <a:latin typeface="Times New Roman"/>
                <a:ea typeface="Times New Roman"/>
                <a:cs typeface="Times New Roman"/>
                <a:sym typeface="Times New Roman"/>
              </a:rPr>
              <a:t>навчальних</a:t>
            </a:r>
            <a:r>
              <a:rPr lang="ru-RU" sz="27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700" dirty="0" err="1">
                <a:latin typeface="Times New Roman"/>
                <a:ea typeface="Times New Roman"/>
                <a:cs typeface="Times New Roman"/>
                <a:sym typeface="Times New Roman"/>
              </a:rPr>
              <a:t>програм</a:t>
            </a:r>
            <a:r>
              <a:rPr lang="ru-RU" sz="2700" dirty="0">
                <a:latin typeface="Times New Roman"/>
                <a:ea typeface="Times New Roman"/>
                <a:cs typeface="Times New Roman"/>
                <a:sym typeface="Times New Roman"/>
              </a:rPr>
              <a:t>; </a:t>
            </a:r>
            <a:endParaRPr sz="2700"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858" indent="-342858">
              <a:lnSpc>
                <a:spcPct val="120000"/>
              </a:lnSpc>
              <a:spcBef>
                <a:spcPts val="459"/>
              </a:spcBef>
              <a:buSzPct val="75000"/>
              <a:buFont typeface="Noto Sans Symbols"/>
              <a:buChar char="✔"/>
            </a:pPr>
            <a:r>
              <a:rPr lang="ru-RU" sz="2700" dirty="0"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700" dirty="0" err="1">
                <a:latin typeface="Times New Roman"/>
                <a:ea typeface="Times New Roman"/>
                <a:cs typeface="Times New Roman"/>
                <a:sym typeface="Times New Roman"/>
              </a:rPr>
              <a:t>підручників</a:t>
            </a:r>
            <a:r>
              <a:rPr lang="ru-RU" sz="2700" dirty="0">
                <a:latin typeface="Times New Roman"/>
                <a:ea typeface="Times New Roman"/>
                <a:cs typeface="Times New Roman"/>
                <a:sym typeface="Times New Roman"/>
              </a:rPr>
              <a:t>;</a:t>
            </a:r>
            <a:endParaRPr dirty="0"/>
          </a:p>
          <a:p>
            <a:pPr marL="342858" indent="-342858">
              <a:lnSpc>
                <a:spcPct val="120000"/>
              </a:lnSpc>
              <a:spcBef>
                <a:spcPts val="459"/>
              </a:spcBef>
              <a:buSzPct val="75000"/>
              <a:buFont typeface="Noto Sans Symbols"/>
              <a:buChar char="✔"/>
            </a:pPr>
            <a:r>
              <a:rPr lang="ru-RU" sz="2700" dirty="0">
                <a:latin typeface="Times New Roman"/>
                <a:ea typeface="Times New Roman"/>
                <a:cs typeface="Times New Roman"/>
                <a:sym typeface="Times New Roman"/>
              </a:rPr>
              <a:t>  календаря.</a:t>
            </a:r>
            <a:endParaRPr dirty="0"/>
          </a:p>
          <a:p>
            <a:pPr marL="457143" lvl="1" indent="-457143">
              <a:lnSpc>
                <a:spcPct val="120000"/>
              </a:lnSpc>
              <a:spcBef>
                <a:spcPts val="459"/>
              </a:spcBef>
              <a:buClr>
                <a:schemeClr val="lt2"/>
              </a:buClr>
              <a:buSzPct val="75000"/>
              <a:buFont typeface="Noto Sans Symbols"/>
              <a:buChar char="⮚"/>
            </a:pPr>
            <a:r>
              <a:rPr lang="ru-RU" sz="2700" b="1" dirty="0">
                <a:latin typeface="Times New Roman"/>
                <a:ea typeface="Times New Roman"/>
                <a:cs typeface="Times New Roman"/>
                <a:sym typeface="Times New Roman"/>
              </a:rPr>
              <a:t>Календарно-</a:t>
            </a:r>
            <a:r>
              <a:rPr lang="ru-RU" sz="2700" b="1" dirty="0" err="1">
                <a:latin typeface="Times New Roman"/>
                <a:ea typeface="Times New Roman"/>
                <a:cs typeface="Times New Roman"/>
                <a:sym typeface="Times New Roman"/>
              </a:rPr>
              <a:t>тематичне</a:t>
            </a:r>
            <a:r>
              <a:rPr lang="ru-RU" sz="2700" b="1" dirty="0">
                <a:latin typeface="Times New Roman"/>
                <a:ea typeface="Times New Roman"/>
                <a:cs typeface="Times New Roman"/>
                <a:sym typeface="Times New Roman"/>
              </a:rPr>
              <a:t> та </a:t>
            </a:r>
            <a:r>
              <a:rPr lang="ru-RU" sz="2700" b="1" dirty="0" err="1">
                <a:latin typeface="Times New Roman"/>
                <a:ea typeface="Times New Roman"/>
                <a:cs typeface="Times New Roman"/>
                <a:sym typeface="Times New Roman"/>
              </a:rPr>
              <a:t>поурочне</a:t>
            </a:r>
            <a:r>
              <a:rPr lang="ru-RU" sz="2700" b="1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700" b="1" dirty="0" err="1">
                <a:latin typeface="Times New Roman"/>
                <a:ea typeface="Times New Roman"/>
                <a:cs typeface="Times New Roman"/>
                <a:sym typeface="Times New Roman"/>
              </a:rPr>
              <a:t>планування</a:t>
            </a:r>
            <a:r>
              <a:rPr lang="ru-RU" sz="2700" b="1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700" dirty="0" err="1">
                <a:latin typeface="Times New Roman"/>
                <a:ea typeface="Times New Roman"/>
                <a:cs typeface="Times New Roman"/>
                <a:sym typeface="Times New Roman"/>
              </a:rPr>
              <a:t>здійснюється</a:t>
            </a:r>
            <a:r>
              <a:rPr lang="ru-RU" sz="27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700" dirty="0" err="1">
                <a:latin typeface="Times New Roman"/>
                <a:ea typeface="Times New Roman"/>
                <a:cs typeface="Times New Roman"/>
                <a:sym typeface="Times New Roman"/>
              </a:rPr>
              <a:t>вчителем</a:t>
            </a:r>
            <a:r>
              <a:rPr lang="ru-RU" sz="2700" dirty="0">
                <a:latin typeface="Times New Roman"/>
                <a:ea typeface="Times New Roman"/>
                <a:cs typeface="Times New Roman"/>
                <a:sym typeface="Times New Roman"/>
              </a:rPr>
              <a:t> у </a:t>
            </a:r>
            <a:r>
              <a:rPr lang="ru-RU" sz="2700" dirty="0" err="1">
                <a:latin typeface="Times New Roman"/>
                <a:ea typeface="Times New Roman"/>
                <a:cs typeface="Times New Roman"/>
                <a:sym typeface="Times New Roman"/>
              </a:rPr>
              <a:t>довільній</a:t>
            </a:r>
            <a:r>
              <a:rPr lang="ru-RU" sz="27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700" dirty="0" err="1">
                <a:latin typeface="Times New Roman"/>
                <a:ea typeface="Times New Roman"/>
                <a:cs typeface="Times New Roman"/>
                <a:sym typeface="Times New Roman"/>
              </a:rPr>
              <a:t>формі</a:t>
            </a:r>
            <a:r>
              <a:rPr lang="ru-RU" sz="2700" dirty="0">
                <a:latin typeface="Times New Roman"/>
                <a:ea typeface="Times New Roman"/>
                <a:cs typeface="Times New Roman"/>
                <a:sym typeface="Times New Roman"/>
              </a:rPr>
              <a:t>, у тому </a:t>
            </a:r>
            <a:r>
              <a:rPr lang="ru-RU" sz="2700" dirty="0" err="1">
                <a:latin typeface="Times New Roman"/>
                <a:ea typeface="Times New Roman"/>
                <a:cs typeface="Times New Roman"/>
                <a:sym typeface="Times New Roman"/>
              </a:rPr>
              <a:t>числі</a:t>
            </a:r>
            <a:r>
              <a:rPr lang="ru-RU" sz="2700" dirty="0">
                <a:latin typeface="Times New Roman"/>
                <a:ea typeface="Times New Roman"/>
                <a:cs typeface="Times New Roman"/>
                <a:sym typeface="Times New Roman"/>
              </a:rPr>
              <a:t> з </a:t>
            </a:r>
            <a:r>
              <a:rPr lang="ru-RU" sz="2700" dirty="0" err="1">
                <a:latin typeface="Times New Roman"/>
                <a:ea typeface="Times New Roman"/>
                <a:cs typeface="Times New Roman"/>
                <a:sym typeface="Times New Roman"/>
              </a:rPr>
              <a:t>використанням</a:t>
            </a:r>
            <a:r>
              <a:rPr lang="ru-RU" sz="27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700" dirty="0" err="1">
                <a:latin typeface="Times New Roman"/>
                <a:ea typeface="Times New Roman"/>
                <a:cs typeface="Times New Roman"/>
                <a:sym typeface="Times New Roman"/>
              </a:rPr>
              <a:t>друкованих</a:t>
            </a:r>
            <a:r>
              <a:rPr lang="ru-RU" sz="2700" dirty="0"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700" dirty="0" err="1">
                <a:latin typeface="Times New Roman"/>
                <a:ea typeface="Times New Roman"/>
                <a:cs typeface="Times New Roman"/>
                <a:sym typeface="Times New Roman"/>
              </a:rPr>
              <a:t>чи</a:t>
            </a:r>
            <a:r>
              <a:rPr lang="ru-RU" sz="27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700" dirty="0" err="1">
                <a:latin typeface="Times New Roman"/>
                <a:ea typeface="Times New Roman"/>
                <a:cs typeface="Times New Roman"/>
                <a:sym typeface="Times New Roman"/>
              </a:rPr>
              <a:t>електронних</a:t>
            </a:r>
            <a:r>
              <a:rPr lang="ru-RU" sz="27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700" dirty="0" err="1">
                <a:latin typeface="Times New Roman"/>
                <a:ea typeface="Times New Roman"/>
                <a:cs typeface="Times New Roman"/>
                <a:sym typeface="Times New Roman"/>
              </a:rPr>
              <a:t>джерел</a:t>
            </a:r>
            <a:r>
              <a:rPr lang="ru-RU" sz="27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700" dirty="0" err="1">
                <a:latin typeface="Times New Roman"/>
                <a:ea typeface="Times New Roman"/>
                <a:cs typeface="Times New Roman"/>
                <a:sym typeface="Times New Roman"/>
              </a:rPr>
              <a:t>тощо</a:t>
            </a:r>
            <a:r>
              <a:rPr lang="ru-RU" sz="2700" dirty="0">
                <a:latin typeface="Times New Roman"/>
                <a:ea typeface="Times New Roman"/>
                <a:cs typeface="Times New Roman"/>
                <a:sym typeface="Times New Roman"/>
              </a:rPr>
              <a:t>.</a:t>
            </a:r>
            <a:endParaRPr dirty="0"/>
          </a:p>
          <a:p>
            <a:pPr marL="457143" lvl="1" indent="-457143">
              <a:lnSpc>
                <a:spcPct val="120000"/>
              </a:lnSpc>
              <a:spcBef>
                <a:spcPts val="459"/>
              </a:spcBef>
              <a:buClr>
                <a:schemeClr val="lt2"/>
              </a:buClr>
              <a:buSzPct val="75000"/>
              <a:buFont typeface="Noto Sans Symbols"/>
              <a:buChar char="⮚"/>
            </a:pPr>
            <a:r>
              <a:rPr lang="ru-RU" sz="2700" dirty="0">
                <a:latin typeface="Times New Roman"/>
                <a:ea typeface="Times New Roman"/>
                <a:cs typeface="Times New Roman"/>
                <a:sym typeface="Times New Roman"/>
              </a:rPr>
              <a:t>Формат, </a:t>
            </a:r>
            <a:r>
              <a:rPr lang="ru-RU" sz="2700" dirty="0" err="1">
                <a:latin typeface="Times New Roman"/>
                <a:ea typeface="Times New Roman"/>
                <a:cs typeface="Times New Roman"/>
                <a:sym typeface="Times New Roman"/>
              </a:rPr>
              <a:t>обсяг</a:t>
            </a:r>
            <a:r>
              <a:rPr lang="ru-RU" sz="2700" dirty="0">
                <a:latin typeface="Times New Roman"/>
                <a:ea typeface="Times New Roman"/>
                <a:cs typeface="Times New Roman"/>
                <a:sym typeface="Times New Roman"/>
              </a:rPr>
              <a:t>, структура, </a:t>
            </a:r>
            <a:r>
              <a:rPr lang="ru-RU" sz="2700" dirty="0" err="1">
                <a:latin typeface="Times New Roman"/>
                <a:ea typeface="Times New Roman"/>
                <a:cs typeface="Times New Roman"/>
                <a:sym typeface="Times New Roman"/>
              </a:rPr>
              <a:t>зміст</a:t>
            </a:r>
            <a:r>
              <a:rPr lang="ru-RU" sz="2700" dirty="0">
                <a:latin typeface="Times New Roman"/>
                <a:ea typeface="Times New Roman"/>
                <a:cs typeface="Times New Roman"/>
                <a:sym typeface="Times New Roman"/>
              </a:rPr>
              <a:t> та </a:t>
            </a:r>
            <a:r>
              <a:rPr lang="ru-RU" sz="2700" dirty="0" err="1">
                <a:latin typeface="Times New Roman"/>
                <a:ea typeface="Times New Roman"/>
                <a:cs typeface="Times New Roman"/>
                <a:sym typeface="Times New Roman"/>
              </a:rPr>
              <a:t>оформлення</a:t>
            </a:r>
            <a:r>
              <a:rPr lang="ru-RU" sz="27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700" b="1" dirty="0">
                <a:latin typeface="Times New Roman"/>
                <a:ea typeface="Times New Roman"/>
                <a:cs typeface="Times New Roman"/>
                <a:sym typeface="Times New Roman"/>
              </a:rPr>
              <a:t>календарно-</a:t>
            </a:r>
            <a:r>
              <a:rPr lang="ru-RU" sz="2700" b="1" dirty="0" err="1">
                <a:latin typeface="Times New Roman"/>
                <a:ea typeface="Times New Roman"/>
                <a:cs typeface="Times New Roman"/>
                <a:sym typeface="Times New Roman"/>
              </a:rPr>
              <a:t>тематичних</a:t>
            </a:r>
            <a:r>
              <a:rPr lang="ru-RU" sz="2700" b="1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700" b="1" dirty="0" err="1">
                <a:latin typeface="Times New Roman"/>
                <a:ea typeface="Times New Roman"/>
                <a:cs typeface="Times New Roman"/>
                <a:sym typeface="Times New Roman"/>
              </a:rPr>
              <a:t>планів</a:t>
            </a:r>
            <a:r>
              <a:rPr lang="ru-RU" sz="2700" b="1" dirty="0">
                <a:latin typeface="Times New Roman"/>
                <a:ea typeface="Times New Roman"/>
                <a:cs typeface="Times New Roman"/>
                <a:sym typeface="Times New Roman"/>
              </a:rPr>
              <a:t> та </a:t>
            </a:r>
            <a:r>
              <a:rPr lang="ru-RU" sz="2700" b="1" dirty="0" err="1">
                <a:latin typeface="Times New Roman"/>
                <a:ea typeface="Times New Roman"/>
                <a:cs typeface="Times New Roman"/>
                <a:sym typeface="Times New Roman"/>
              </a:rPr>
              <a:t>поурочних</a:t>
            </a:r>
            <a:r>
              <a:rPr lang="ru-RU" sz="2700" b="1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700" b="1" dirty="0" err="1">
                <a:latin typeface="Times New Roman"/>
                <a:ea typeface="Times New Roman"/>
                <a:cs typeface="Times New Roman"/>
                <a:sym typeface="Times New Roman"/>
              </a:rPr>
              <a:t>планів-конспектів</a:t>
            </a:r>
            <a:r>
              <a:rPr lang="ru-RU" sz="2700" b="1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700" dirty="0">
                <a:latin typeface="Times New Roman"/>
                <a:ea typeface="Times New Roman"/>
                <a:cs typeface="Times New Roman"/>
                <a:sym typeface="Times New Roman"/>
              </a:rPr>
              <a:t>є </a:t>
            </a:r>
            <a:r>
              <a:rPr lang="ru-RU" sz="2700" dirty="0" err="1">
                <a:latin typeface="Times New Roman"/>
                <a:ea typeface="Times New Roman"/>
                <a:cs typeface="Times New Roman"/>
                <a:sym typeface="Times New Roman"/>
              </a:rPr>
              <a:t>індивідуальною</a:t>
            </a:r>
            <a:r>
              <a:rPr lang="ru-RU" sz="2700" dirty="0">
                <a:latin typeface="Times New Roman"/>
                <a:ea typeface="Times New Roman"/>
                <a:cs typeface="Times New Roman"/>
                <a:sym typeface="Times New Roman"/>
              </a:rPr>
              <a:t> справою учителя.</a:t>
            </a:r>
            <a:endParaRPr dirty="0"/>
          </a:p>
          <a:p>
            <a:pPr marL="457143" lvl="1" indent="-457143">
              <a:lnSpc>
                <a:spcPct val="120000"/>
              </a:lnSpc>
              <a:spcBef>
                <a:spcPts val="459"/>
              </a:spcBef>
              <a:buClr>
                <a:schemeClr val="lt2"/>
              </a:buClr>
              <a:buSzPct val="75000"/>
              <a:buFont typeface="Noto Sans Symbols"/>
              <a:buChar char="⮚"/>
            </a:pPr>
            <a:r>
              <a:rPr lang="ru-RU" sz="2700" dirty="0">
                <a:latin typeface="Times New Roman"/>
                <a:ea typeface="Times New Roman"/>
                <a:cs typeface="Times New Roman"/>
                <a:sym typeface="Times New Roman"/>
              </a:rPr>
              <a:t>Учитель </a:t>
            </a:r>
            <a:r>
              <a:rPr lang="ru-RU" sz="2700" dirty="0" err="1">
                <a:latin typeface="Times New Roman"/>
                <a:ea typeface="Times New Roman"/>
                <a:cs typeface="Times New Roman"/>
                <a:sym typeface="Times New Roman"/>
              </a:rPr>
              <a:t>може</a:t>
            </a:r>
            <a:r>
              <a:rPr lang="ru-RU" sz="27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700" dirty="0" err="1">
                <a:latin typeface="Times New Roman"/>
                <a:ea typeface="Times New Roman"/>
                <a:cs typeface="Times New Roman"/>
                <a:sym typeface="Times New Roman"/>
              </a:rPr>
              <a:t>переносити</a:t>
            </a:r>
            <a:r>
              <a:rPr lang="ru-RU" sz="2700" dirty="0">
                <a:latin typeface="Times New Roman"/>
                <a:ea typeface="Times New Roman"/>
                <a:cs typeface="Times New Roman"/>
                <a:sym typeface="Times New Roman"/>
              </a:rPr>
              <a:t> теми </a:t>
            </a:r>
            <a:r>
              <a:rPr lang="ru-RU" sz="2700" dirty="0" err="1">
                <a:latin typeface="Times New Roman"/>
                <a:ea typeface="Times New Roman"/>
                <a:cs typeface="Times New Roman"/>
                <a:sym typeface="Times New Roman"/>
              </a:rPr>
              <a:t>уроків</a:t>
            </a:r>
            <a:r>
              <a:rPr lang="ru-RU" sz="27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700" dirty="0" err="1">
                <a:latin typeface="Times New Roman"/>
                <a:ea typeface="Times New Roman"/>
                <a:cs typeface="Times New Roman"/>
                <a:sym typeface="Times New Roman"/>
              </a:rPr>
              <a:t>відповідно</a:t>
            </a:r>
            <a:r>
              <a:rPr lang="ru-RU" sz="2700" dirty="0">
                <a:latin typeface="Times New Roman"/>
                <a:ea typeface="Times New Roman"/>
                <a:cs typeface="Times New Roman"/>
                <a:sym typeface="Times New Roman"/>
              </a:rPr>
              <a:t> до того, як </a:t>
            </a:r>
            <a:r>
              <a:rPr lang="ru-RU" sz="2700" dirty="0" err="1">
                <a:latin typeface="Times New Roman"/>
                <a:ea typeface="Times New Roman"/>
                <a:cs typeface="Times New Roman"/>
                <a:sym typeface="Times New Roman"/>
              </a:rPr>
              <a:t>учні</a:t>
            </a:r>
            <a:r>
              <a:rPr lang="ru-RU" sz="27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700" dirty="0" err="1">
                <a:latin typeface="Times New Roman"/>
                <a:ea typeface="Times New Roman"/>
                <a:cs typeface="Times New Roman"/>
                <a:sym typeface="Times New Roman"/>
              </a:rPr>
              <a:t>засвоїли</a:t>
            </a:r>
            <a:r>
              <a:rPr lang="ru-RU" sz="27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700" dirty="0" err="1">
                <a:latin typeface="Times New Roman"/>
                <a:ea typeface="Times New Roman"/>
                <a:cs typeface="Times New Roman"/>
                <a:sym typeface="Times New Roman"/>
              </a:rPr>
              <a:t>навчальний</a:t>
            </a:r>
            <a:r>
              <a:rPr lang="ru-RU" sz="27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700" dirty="0" err="1">
                <a:latin typeface="Times New Roman"/>
                <a:ea typeface="Times New Roman"/>
                <a:cs typeface="Times New Roman"/>
                <a:sym typeface="Times New Roman"/>
              </a:rPr>
              <a:t>матеріал</a:t>
            </a:r>
            <a:r>
              <a:rPr lang="ru-RU" sz="2700" dirty="0"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ru-RU" sz="2700" dirty="0" err="1">
                <a:latin typeface="Times New Roman"/>
                <a:ea typeface="Times New Roman"/>
                <a:cs typeface="Times New Roman"/>
                <a:sym typeface="Times New Roman"/>
              </a:rPr>
              <a:t>визначити</a:t>
            </a:r>
            <a:r>
              <a:rPr lang="ru-RU" sz="27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700" dirty="0" err="1">
                <a:latin typeface="Times New Roman"/>
                <a:ea typeface="Times New Roman"/>
                <a:cs typeface="Times New Roman"/>
                <a:sym typeface="Times New Roman"/>
              </a:rPr>
              <a:t>кількість</a:t>
            </a:r>
            <a:r>
              <a:rPr lang="ru-RU" sz="2700" dirty="0">
                <a:latin typeface="Times New Roman"/>
                <a:ea typeface="Times New Roman"/>
                <a:cs typeface="Times New Roman"/>
                <a:sym typeface="Times New Roman"/>
              </a:rPr>
              <a:t> годин на </a:t>
            </a:r>
            <a:r>
              <a:rPr lang="ru-RU" sz="2700" dirty="0" err="1">
                <a:latin typeface="Times New Roman"/>
                <a:ea typeface="Times New Roman"/>
                <a:cs typeface="Times New Roman"/>
                <a:sym typeface="Times New Roman"/>
              </a:rPr>
              <a:t>вивчення</a:t>
            </a:r>
            <a:r>
              <a:rPr lang="ru-RU" sz="27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700" dirty="0" err="1">
                <a:latin typeface="Times New Roman"/>
                <a:ea typeface="Times New Roman"/>
                <a:cs typeface="Times New Roman"/>
                <a:sym typeface="Times New Roman"/>
              </a:rPr>
              <a:t>окремих</a:t>
            </a:r>
            <a:r>
              <a:rPr lang="ru-RU" sz="2700" dirty="0">
                <a:latin typeface="Times New Roman"/>
                <a:ea typeface="Times New Roman"/>
                <a:cs typeface="Times New Roman"/>
                <a:sym typeface="Times New Roman"/>
              </a:rPr>
              <a:t> тем.</a:t>
            </a:r>
            <a:endParaRPr dirty="0"/>
          </a:p>
          <a:p>
            <a:pPr marL="342858" lvl="1" indent="-229513">
              <a:lnSpc>
                <a:spcPct val="120000"/>
              </a:lnSpc>
              <a:spcBef>
                <a:spcPts val="476"/>
              </a:spcBef>
              <a:buClr>
                <a:schemeClr val="lt2"/>
              </a:buClr>
              <a:buSzPct val="75000"/>
              <a:buNone/>
            </a:pPr>
            <a:endParaRPr dirty="0"/>
          </a:p>
          <a:p>
            <a:pPr marL="342858" lvl="1" indent="-229513">
              <a:lnSpc>
                <a:spcPct val="120000"/>
              </a:lnSpc>
              <a:spcBef>
                <a:spcPts val="476"/>
              </a:spcBef>
              <a:buClr>
                <a:schemeClr val="lt2"/>
              </a:buClr>
              <a:buSzPct val="75000"/>
              <a:buNone/>
            </a:pPr>
            <a:endParaRPr dirty="0"/>
          </a:p>
          <a:p>
            <a:pPr marL="342858" indent="-19014">
              <a:lnSpc>
                <a:spcPct val="120000"/>
              </a:lnSpc>
              <a:spcBef>
                <a:spcPts val="1360"/>
              </a:spcBef>
              <a:buSzPct val="75000"/>
              <a:buNone/>
            </a:pPr>
            <a:endParaRPr sz="8000" b="1" dirty="0"/>
          </a:p>
          <a:p>
            <a:pPr marL="342858" indent="-19014">
              <a:lnSpc>
                <a:spcPct val="120000"/>
              </a:lnSpc>
              <a:spcBef>
                <a:spcPts val="1360"/>
              </a:spcBef>
              <a:buSzPct val="75000"/>
              <a:buNone/>
            </a:pPr>
            <a:endParaRPr sz="8000" b="1" dirty="0"/>
          </a:p>
          <a:p>
            <a:pPr marL="342858" indent="-51399">
              <a:lnSpc>
                <a:spcPct val="120000"/>
              </a:lnSpc>
              <a:spcBef>
                <a:spcPts val="1224"/>
              </a:spcBef>
              <a:buSzPct val="75000"/>
              <a:buNone/>
            </a:pPr>
            <a:endParaRPr sz="7200" dirty="0"/>
          </a:p>
          <a:p>
            <a:pPr marL="342858" indent="-116168">
              <a:lnSpc>
                <a:spcPct val="120000"/>
              </a:lnSpc>
              <a:spcBef>
                <a:spcPts val="952"/>
              </a:spcBef>
              <a:buSzPct val="75000"/>
              <a:buNone/>
            </a:pPr>
            <a:endParaRPr sz="5600" dirty="0"/>
          </a:p>
          <a:p>
            <a:pPr marL="342858" indent="-116168">
              <a:lnSpc>
                <a:spcPct val="120000"/>
              </a:lnSpc>
              <a:spcBef>
                <a:spcPts val="952"/>
              </a:spcBef>
              <a:buSzPct val="75000"/>
              <a:buNone/>
            </a:pPr>
            <a:endParaRPr sz="5600" dirty="0"/>
          </a:p>
          <a:p>
            <a:pPr marL="342858" indent="-116168">
              <a:lnSpc>
                <a:spcPct val="120000"/>
              </a:lnSpc>
              <a:spcBef>
                <a:spcPts val="952"/>
              </a:spcBef>
              <a:buSzPct val="75000"/>
              <a:buNone/>
            </a:pPr>
            <a:endParaRPr sz="5600" dirty="0"/>
          </a:p>
          <a:p>
            <a:pPr marL="342858" indent="-164744">
              <a:lnSpc>
                <a:spcPct val="120000"/>
              </a:lnSpc>
              <a:spcBef>
                <a:spcPts val="748"/>
              </a:spcBef>
              <a:buSzPct val="75000"/>
              <a:buNone/>
            </a:pPr>
            <a:endParaRPr sz="4400" dirty="0"/>
          </a:p>
          <a:p>
            <a:pPr marL="342858" indent="-164744">
              <a:lnSpc>
                <a:spcPct val="120000"/>
              </a:lnSpc>
              <a:spcBef>
                <a:spcPts val="748"/>
              </a:spcBef>
              <a:buSzPct val="75000"/>
              <a:buNone/>
            </a:pPr>
            <a:endParaRPr sz="4400" dirty="0"/>
          </a:p>
          <a:p>
            <a:pPr marL="342858" indent="-164744">
              <a:lnSpc>
                <a:spcPct val="120000"/>
              </a:lnSpc>
              <a:spcBef>
                <a:spcPts val="748"/>
              </a:spcBef>
              <a:buSzPct val="75000"/>
              <a:buNone/>
            </a:pPr>
            <a:endParaRPr sz="4400" dirty="0"/>
          </a:p>
        </p:txBody>
      </p:sp>
    </p:spTree>
    <p:extLst>
      <p:ext uri="{BB962C8B-B14F-4D97-AF65-F5344CB8AC3E}">
        <p14:creationId xmlns:p14="http://schemas.microsoft.com/office/powerpoint/2010/main" val="335267682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" name="Google Shape;911;p46"/>
          <p:cNvSpPr txBox="1">
            <a:spLocks noGrp="1"/>
          </p:cNvSpPr>
          <p:nvPr>
            <p:ph type="title"/>
          </p:nvPr>
        </p:nvSpPr>
        <p:spPr>
          <a:xfrm>
            <a:off x="2394748" y="74525"/>
            <a:ext cx="8193001" cy="7021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ctr" anchorCtr="0">
            <a:noAutofit/>
          </a:bodyPr>
          <a:lstStyle/>
          <a:p>
            <a:pPr algn="ctr"/>
            <a:r>
              <a:rPr lang="ru-RU" sz="4400" b="1" dirty="0" err="1">
                <a:solidFill>
                  <a:srgbClr val="3A5B6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Навчальна</a:t>
            </a:r>
            <a:r>
              <a:rPr lang="ru-RU" sz="4400" b="1" dirty="0">
                <a:solidFill>
                  <a:srgbClr val="3A5B6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4400" b="1" dirty="0" err="1">
                <a:solidFill>
                  <a:srgbClr val="3A5B6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література</a:t>
            </a:r>
            <a:endParaRPr sz="4400" b="1" dirty="0">
              <a:solidFill>
                <a:srgbClr val="3A5B6E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912" name="Google Shape;912;p46"/>
          <p:cNvSpPr txBox="1">
            <a:spLocks noGrp="1"/>
          </p:cNvSpPr>
          <p:nvPr>
            <p:ph type="body" idx="1"/>
          </p:nvPr>
        </p:nvSpPr>
        <p:spPr>
          <a:xfrm>
            <a:off x="163223" y="839324"/>
            <a:ext cx="11839077" cy="54877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normAutofit lnSpcReduction="10000"/>
          </a:bodyPr>
          <a:lstStyle/>
          <a:p>
            <a:pPr marL="342858" indent="-342858">
              <a:spcBef>
                <a:spcPts val="0"/>
              </a:spcBef>
              <a:buSzPts val="1800"/>
            </a:pPr>
            <a:r>
              <a:rPr lang="ru-RU" sz="2400" dirty="0">
                <a:latin typeface="Times New Roman"/>
                <a:ea typeface="Times New Roman"/>
                <a:cs typeface="Times New Roman"/>
                <a:sym typeface="Times New Roman"/>
              </a:rPr>
              <a:t>ЗЗСО </a:t>
            </a:r>
            <a:r>
              <a:rPr lang="ru-RU" sz="2400" dirty="0" err="1">
                <a:latin typeface="Times New Roman"/>
                <a:ea typeface="Times New Roman"/>
                <a:cs typeface="Times New Roman"/>
                <a:sym typeface="Times New Roman"/>
              </a:rPr>
              <a:t>можуть</a:t>
            </a:r>
            <a:r>
              <a:rPr lang="ru-RU" sz="24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latin typeface="Times New Roman"/>
                <a:ea typeface="Times New Roman"/>
                <a:cs typeface="Times New Roman"/>
                <a:sym typeface="Times New Roman"/>
              </a:rPr>
              <a:t>використовувати</a:t>
            </a:r>
            <a:r>
              <a:rPr lang="ru-RU" sz="24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latin typeface="Times New Roman"/>
                <a:ea typeface="Times New Roman"/>
                <a:cs typeface="Times New Roman"/>
                <a:sym typeface="Times New Roman"/>
              </a:rPr>
              <a:t>лише</a:t>
            </a:r>
            <a:r>
              <a:rPr lang="ru-RU" sz="24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latin typeface="Times New Roman"/>
                <a:ea typeface="Times New Roman"/>
                <a:cs typeface="Times New Roman"/>
                <a:sym typeface="Times New Roman"/>
              </a:rPr>
              <a:t>навчальну</a:t>
            </a:r>
            <a:r>
              <a:rPr lang="ru-RU" sz="24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latin typeface="Times New Roman"/>
                <a:ea typeface="Times New Roman"/>
                <a:cs typeface="Times New Roman"/>
                <a:sym typeface="Times New Roman"/>
              </a:rPr>
              <a:t>літературу</a:t>
            </a:r>
            <a:r>
              <a:rPr lang="ru-RU" sz="2400" dirty="0"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ru-RU" sz="2400" dirty="0" err="1">
                <a:latin typeface="Times New Roman"/>
                <a:ea typeface="Times New Roman"/>
                <a:cs typeface="Times New Roman"/>
                <a:sym typeface="Times New Roman"/>
              </a:rPr>
              <a:t>що</a:t>
            </a:r>
            <a:r>
              <a:rPr lang="ru-RU" sz="24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latin typeface="Times New Roman"/>
                <a:ea typeface="Times New Roman"/>
                <a:cs typeface="Times New Roman"/>
                <a:sym typeface="Times New Roman"/>
              </a:rPr>
              <a:t>має</a:t>
            </a:r>
            <a:r>
              <a:rPr lang="ru-RU" sz="2400" dirty="0">
                <a:latin typeface="Times New Roman"/>
                <a:ea typeface="Times New Roman"/>
                <a:cs typeface="Times New Roman"/>
                <a:sym typeface="Times New Roman"/>
              </a:rPr>
              <a:t> гриф </a:t>
            </a:r>
            <a:r>
              <a:rPr lang="ru-RU" sz="2400" dirty="0" err="1">
                <a:latin typeface="Times New Roman"/>
                <a:ea typeface="Times New Roman"/>
                <a:cs typeface="Times New Roman"/>
                <a:sym typeface="Times New Roman"/>
              </a:rPr>
              <a:t>Міністерства</a:t>
            </a:r>
            <a:r>
              <a:rPr lang="ru-RU" sz="24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latin typeface="Times New Roman"/>
                <a:ea typeface="Times New Roman"/>
                <a:cs typeface="Times New Roman"/>
                <a:sym typeface="Times New Roman"/>
              </a:rPr>
              <a:t>освіти</a:t>
            </a:r>
            <a:r>
              <a:rPr lang="ru-RU" sz="2400" dirty="0">
                <a:latin typeface="Times New Roman"/>
                <a:ea typeface="Times New Roman"/>
                <a:cs typeface="Times New Roman"/>
                <a:sym typeface="Times New Roman"/>
              </a:rPr>
              <a:t> і науки </a:t>
            </a:r>
            <a:r>
              <a:rPr lang="ru-RU" sz="2400" dirty="0" err="1">
                <a:latin typeface="Times New Roman"/>
                <a:ea typeface="Times New Roman"/>
                <a:cs typeface="Times New Roman"/>
                <a:sym typeface="Times New Roman"/>
              </a:rPr>
              <a:t>України</a:t>
            </a:r>
            <a:endParaRPr dirty="0"/>
          </a:p>
          <a:p>
            <a:pPr marL="342858" indent="-342858" algn="ctr">
              <a:spcBef>
                <a:spcPts val="380"/>
              </a:spcBef>
              <a:buSzPts val="1425"/>
              <a:buNone/>
            </a:pPr>
            <a:r>
              <a:rPr lang="ru-RU" sz="1900" b="1" dirty="0">
                <a:latin typeface="Times New Roman"/>
                <a:ea typeface="Times New Roman"/>
                <a:cs typeface="Times New Roman"/>
                <a:sym typeface="Times New Roman"/>
              </a:rPr>
              <a:t>АБО</a:t>
            </a:r>
            <a:endParaRPr sz="1900"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858" indent="-342858">
              <a:spcBef>
                <a:spcPts val="480"/>
              </a:spcBef>
              <a:buSzPts val="1800"/>
            </a:pPr>
            <a:r>
              <a:rPr lang="ru-RU" sz="2400" dirty="0" err="1">
                <a:latin typeface="Times New Roman"/>
                <a:ea typeface="Times New Roman"/>
                <a:cs typeface="Times New Roman"/>
                <a:sym typeface="Times New Roman"/>
              </a:rPr>
              <a:t>Висновок</a:t>
            </a:r>
            <a:r>
              <a:rPr lang="ru-RU" sz="24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i="1" u="sng" dirty="0">
                <a:latin typeface="Times New Roman"/>
                <a:ea typeface="Times New Roman"/>
                <a:cs typeface="Times New Roman"/>
                <a:sym typeface="Times New Roman"/>
              </a:rPr>
              <a:t>“</a:t>
            </a:r>
            <a:r>
              <a:rPr lang="ru-RU" sz="2400" i="1" u="sng" dirty="0" err="1">
                <a:latin typeface="Times New Roman"/>
                <a:ea typeface="Times New Roman"/>
                <a:cs typeface="Times New Roman"/>
                <a:sym typeface="Times New Roman"/>
              </a:rPr>
              <a:t>Схвалено</a:t>
            </a:r>
            <a:r>
              <a:rPr lang="ru-RU" sz="2400" i="1" u="sng" dirty="0">
                <a:latin typeface="Times New Roman"/>
                <a:ea typeface="Times New Roman"/>
                <a:cs typeface="Times New Roman"/>
                <a:sym typeface="Times New Roman"/>
              </a:rPr>
              <a:t> для </a:t>
            </a:r>
            <a:r>
              <a:rPr lang="ru-RU" sz="2400" i="1" u="sng" dirty="0" err="1">
                <a:latin typeface="Times New Roman"/>
                <a:ea typeface="Times New Roman"/>
                <a:cs typeface="Times New Roman"/>
                <a:sym typeface="Times New Roman"/>
              </a:rPr>
              <a:t>використання</a:t>
            </a:r>
            <a:r>
              <a:rPr lang="ru-RU" sz="2400" i="1" u="sng" dirty="0">
                <a:latin typeface="Times New Roman"/>
                <a:ea typeface="Times New Roman"/>
                <a:cs typeface="Times New Roman"/>
                <a:sym typeface="Times New Roman"/>
              </a:rPr>
              <a:t> в ЗЗСО” </a:t>
            </a:r>
            <a:r>
              <a:rPr lang="ru-RU" sz="2400" dirty="0" err="1">
                <a:latin typeface="Times New Roman"/>
                <a:ea typeface="Times New Roman"/>
                <a:cs typeface="Times New Roman"/>
                <a:sym typeface="Times New Roman"/>
              </a:rPr>
              <a:t>відповідною</a:t>
            </a:r>
            <a:r>
              <a:rPr lang="ru-RU" sz="24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latin typeface="Times New Roman"/>
                <a:ea typeface="Times New Roman"/>
                <a:cs typeface="Times New Roman"/>
                <a:sym typeface="Times New Roman"/>
              </a:rPr>
              <a:t>комісією</a:t>
            </a:r>
            <a:r>
              <a:rPr lang="ru-RU" sz="24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latin typeface="Times New Roman"/>
                <a:ea typeface="Times New Roman"/>
                <a:cs typeface="Times New Roman"/>
                <a:sym typeface="Times New Roman"/>
              </a:rPr>
              <a:t>Науково-методичної</a:t>
            </a:r>
            <a:r>
              <a:rPr lang="ru-RU" sz="2400" dirty="0">
                <a:latin typeface="Times New Roman"/>
                <a:ea typeface="Times New Roman"/>
                <a:cs typeface="Times New Roman"/>
                <a:sym typeface="Times New Roman"/>
              </a:rPr>
              <a:t> ради МОНУ</a:t>
            </a:r>
            <a:endParaRPr dirty="0"/>
          </a:p>
          <a:p>
            <a:pPr marL="342858" indent="-342858">
              <a:spcBef>
                <a:spcPts val="480"/>
              </a:spcBef>
              <a:buSzPts val="1800"/>
              <a:buNone/>
            </a:pPr>
            <a:endParaRPr sz="2400"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858" indent="-342858">
              <a:spcBef>
                <a:spcPts val="480"/>
              </a:spcBef>
              <a:buSzPts val="1800"/>
            </a:pPr>
            <a:r>
              <a:rPr lang="ru-RU" sz="2400" dirty="0" err="1">
                <a:latin typeface="Times New Roman"/>
                <a:ea typeface="Times New Roman"/>
                <a:cs typeface="Times New Roman"/>
                <a:sym typeface="Times New Roman"/>
              </a:rPr>
              <a:t>переліки</a:t>
            </a:r>
            <a:r>
              <a:rPr lang="ru-RU" sz="24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latin typeface="Times New Roman"/>
                <a:ea typeface="Times New Roman"/>
                <a:cs typeface="Times New Roman"/>
                <a:sym typeface="Times New Roman"/>
              </a:rPr>
              <a:t>навчальної</a:t>
            </a:r>
            <a:r>
              <a:rPr lang="ru-RU" sz="24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latin typeface="Times New Roman"/>
                <a:ea typeface="Times New Roman"/>
                <a:cs typeface="Times New Roman"/>
                <a:sym typeface="Times New Roman"/>
              </a:rPr>
              <a:t>літератури</a:t>
            </a:r>
            <a:r>
              <a:rPr lang="ru-RU" sz="2400" dirty="0">
                <a:latin typeface="Times New Roman"/>
                <a:ea typeface="Times New Roman"/>
                <a:cs typeface="Times New Roman"/>
                <a:sym typeface="Times New Roman"/>
              </a:rPr>
              <a:t> та </a:t>
            </a:r>
            <a:r>
              <a:rPr lang="ru-RU" sz="2400" dirty="0" err="1">
                <a:latin typeface="Times New Roman"/>
                <a:ea typeface="Times New Roman"/>
                <a:cs typeface="Times New Roman"/>
                <a:sym typeface="Times New Roman"/>
              </a:rPr>
              <a:t>навчальних</a:t>
            </a:r>
            <a:r>
              <a:rPr lang="ru-RU" sz="24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latin typeface="Times New Roman"/>
                <a:ea typeface="Times New Roman"/>
                <a:cs typeface="Times New Roman"/>
                <a:sym typeface="Times New Roman"/>
              </a:rPr>
              <a:t>програм</a:t>
            </a:r>
            <a:r>
              <a:rPr lang="ru-RU" sz="2400" dirty="0"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ru-RU" sz="2400" dirty="0" err="1">
                <a:latin typeface="Times New Roman"/>
                <a:ea typeface="Times New Roman"/>
                <a:cs typeface="Times New Roman"/>
                <a:sym typeface="Times New Roman"/>
              </a:rPr>
              <a:t>рекомендованих</a:t>
            </a:r>
            <a:r>
              <a:rPr lang="ru-RU" sz="24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latin typeface="Times New Roman"/>
                <a:ea typeface="Times New Roman"/>
                <a:cs typeface="Times New Roman"/>
                <a:sym typeface="Times New Roman"/>
              </a:rPr>
              <a:t>Міністерством</a:t>
            </a:r>
            <a:r>
              <a:rPr lang="ru-RU" sz="24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latin typeface="Times New Roman"/>
                <a:ea typeface="Times New Roman"/>
                <a:cs typeface="Times New Roman"/>
                <a:sym typeface="Times New Roman"/>
              </a:rPr>
              <a:t>освіти</a:t>
            </a:r>
            <a:r>
              <a:rPr lang="ru-RU" sz="2400" dirty="0">
                <a:latin typeface="Times New Roman"/>
                <a:ea typeface="Times New Roman"/>
                <a:cs typeface="Times New Roman"/>
                <a:sym typeface="Times New Roman"/>
              </a:rPr>
              <a:t> і науки </a:t>
            </a:r>
            <a:r>
              <a:rPr lang="ru-RU" sz="2400" dirty="0" err="1">
                <a:latin typeface="Times New Roman"/>
                <a:ea typeface="Times New Roman"/>
                <a:cs typeface="Times New Roman"/>
                <a:sym typeface="Times New Roman"/>
              </a:rPr>
              <a:t>України</a:t>
            </a:r>
            <a:r>
              <a:rPr lang="ru-RU" sz="2400" dirty="0">
                <a:latin typeface="Times New Roman"/>
                <a:ea typeface="Times New Roman"/>
                <a:cs typeface="Times New Roman"/>
                <a:sym typeface="Times New Roman"/>
              </a:rPr>
              <a:t> для </a:t>
            </a:r>
            <a:r>
              <a:rPr lang="ru-RU" sz="2400" dirty="0" err="1">
                <a:latin typeface="Times New Roman"/>
                <a:ea typeface="Times New Roman"/>
                <a:cs typeface="Times New Roman"/>
                <a:sym typeface="Times New Roman"/>
              </a:rPr>
              <a:t>використання</a:t>
            </a:r>
            <a:r>
              <a:rPr lang="ru-RU" sz="2400" dirty="0">
                <a:latin typeface="Times New Roman"/>
                <a:ea typeface="Times New Roman"/>
                <a:cs typeface="Times New Roman"/>
                <a:sym typeface="Times New Roman"/>
              </a:rPr>
              <a:t> в </a:t>
            </a:r>
            <a:r>
              <a:rPr lang="ru-RU" sz="2400" dirty="0" err="1">
                <a:latin typeface="Times New Roman"/>
                <a:ea typeface="Times New Roman"/>
                <a:cs typeface="Times New Roman"/>
                <a:sym typeface="Times New Roman"/>
              </a:rPr>
              <a:t>освітньому</a:t>
            </a:r>
            <a:r>
              <a:rPr lang="ru-RU" sz="24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latin typeface="Times New Roman"/>
                <a:ea typeface="Times New Roman"/>
                <a:cs typeface="Times New Roman"/>
                <a:sym typeface="Times New Roman"/>
              </a:rPr>
              <a:t>процесі</a:t>
            </a:r>
            <a:r>
              <a:rPr lang="ru-RU" sz="24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latin typeface="Times New Roman"/>
                <a:ea typeface="Times New Roman"/>
                <a:cs typeface="Times New Roman"/>
                <a:sym typeface="Times New Roman"/>
              </a:rPr>
              <a:t>закладів</a:t>
            </a:r>
            <a:r>
              <a:rPr lang="ru-RU" sz="24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latin typeface="Times New Roman"/>
                <a:ea typeface="Times New Roman"/>
                <a:cs typeface="Times New Roman"/>
                <a:sym typeface="Times New Roman"/>
              </a:rPr>
              <a:t>освіти</a:t>
            </a:r>
            <a:r>
              <a:rPr lang="ru-RU" sz="2400" dirty="0">
                <a:latin typeface="Times New Roman"/>
                <a:ea typeface="Times New Roman"/>
                <a:cs typeface="Times New Roman"/>
                <a:sym typeface="Times New Roman"/>
              </a:rPr>
              <a:t> у 2021/2022 </a:t>
            </a:r>
            <a:r>
              <a:rPr lang="ru-RU" sz="2400" dirty="0" err="1">
                <a:latin typeface="Times New Roman"/>
                <a:ea typeface="Times New Roman"/>
                <a:cs typeface="Times New Roman"/>
                <a:sym typeface="Times New Roman"/>
              </a:rPr>
              <a:t>навчальному</a:t>
            </a:r>
            <a:r>
              <a:rPr lang="ru-RU" sz="24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latin typeface="Times New Roman"/>
                <a:ea typeface="Times New Roman"/>
                <a:cs typeface="Times New Roman"/>
                <a:sym typeface="Times New Roman"/>
              </a:rPr>
              <a:t>році</a:t>
            </a:r>
            <a:r>
              <a:rPr lang="ru-RU" sz="2400" dirty="0">
                <a:latin typeface="Times New Roman"/>
                <a:ea typeface="Times New Roman"/>
                <a:cs typeface="Times New Roman"/>
                <a:sym typeface="Times New Roman"/>
              </a:rPr>
              <a:t>” (</a:t>
            </a:r>
            <a:r>
              <a:rPr lang="ru-RU" sz="2400" b="1" dirty="0">
                <a:latin typeface="Times New Roman"/>
                <a:ea typeface="Times New Roman"/>
                <a:cs typeface="Times New Roman"/>
                <a:sym typeface="Times New Roman"/>
              </a:rPr>
              <a:t>лист МОН </a:t>
            </a:r>
            <a:r>
              <a:rPr lang="ru-RU" sz="2400" b="1" dirty="0" err="1">
                <a:latin typeface="Times New Roman"/>
                <a:ea typeface="Times New Roman"/>
                <a:cs typeface="Times New Roman"/>
                <a:sym typeface="Times New Roman"/>
              </a:rPr>
              <a:t>від</a:t>
            </a:r>
            <a:r>
              <a:rPr lang="ru-RU" sz="2400" b="1" dirty="0">
                <a:latin typeface="Times New Roman"/>
                <a:ea typeface="Times New Roman"/>
                <a:cs typeface="Times New Roman"/>
                <a:sym typeface="Times New Roman"/>
              </a:rPr>
              <a:t> 09.08.2021 № 1/9-404</a:t>
            </a:r>
            <a:r>
              <a:rPr lang="ru-RU" sz="2400" dirty="0">
                <a:latin typeface="Times New Roman"/>
                <a:ea typeface="Times New Roman"/>
                <a:cs typeface="Times New Roman"/>
                <a:sym typeface="Times New Roman"/>
              </a:rPr>
              <a:t>)</a:t>
            </a:r>
            <a:endParaRPr sz="2400" b="1"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indent="0">
              <a:spcBef>
                <a:spcPts val="480"/>
              </a:spcBef>
              <a:buSzPts val="1800"/>
              <a:buNone/>
            </a:pPr>
            <a:r>
              <a:rPr lang="ru-RU" sz="2400" dirty="0" err="1">
                <a:latin typeface="Times New Roman"/>
                <a:ea typeface="Times New Roman"/>
                <a:cs typeface="Times New Roman"/>
                <a:sym typeface="Times New Roman"/>
              </a:rPr>
              <a:t>доступний</a:t>
            </a:r>
            <a:r>
              <a:rPr lang="ru-RU" sz="2400" dirty="0">
                <a:latin typeface="Times New Roman"/>
                <a:ea typeface="Times New Roman"/>
                <a:cs typeface="Times New Roman"/>
                <a:sym typeface="Times New Roman"/>
              </a:rPr>
              <a:t> на </a:t>
            </a:r>
            <a:r>
              <a:rPr lang="ru-RU" sz="2400" dirty="0" err="1">
                <a:latin typeface="Times New Roman"/>
                <a:ea typeface="Times New Roman"/>
                <a:cs typeface="Times New Roman"/>
                <a:sym typeface="Times New Roman"/>
              </a:rPr>
              <a:t>офіційному</a:t>
            </a:r>
            <a:r>
              <a:rPr lang="ru-RU" sz="24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latin typeface="Times New Roman"/>
                <a:ea typeface="Times New Roman"/>
                <a:cs typeface="Times New Roman"/>
                <a:sym typeface="Times New Roman"/>
              </a:rPr>
              <a:t>сайті</a:t>
            </a:r>
            <a:r>
              <a:rPr lang="ru-RU" sz="2400" dirty="0">
                <a:latin typeface="Times New Roman"/>
                <a:ea typeface="Times New Roman"/>
                <a:cs typeface="Times New Roman"/>
                <a:sym typeface="Times New Roman"/>
              </a:rPr>
              <a:t> МОНУ та на веб-</a:t>
            </a:r>
            <a:r>
              <a:rPr lang="ru-RU" sz="2400" dirty="0" err="1">
                <a:latin typeface="Times New Roman"/>
                <a:ea typeface="Times New Roman"/>
                <a:cs typeface="Times New Roman"/>
                <a:sym typeface="Times New Roman"/>
              </a:rPr>
              <a:t>сайті</a:t>
            </a:r>
            <a:r>
              <a:rPr lang="ru-RU" sz="2400" dirty="0">
                <a:latin typeface="Times New Roman"/>
                <a:ea typeface="Times New Roman"/>
                <a:cs typeface="Times New Roman"/>
                <a:sym typeface="Times New Roman"/>
              </a:rPr>
              <a:t> ДНУ «</a:t>
            </a:r>
            <a:r>
              <a:rPr lang="ru-RU" sz="2400" dirty="0" err="1">
                <a:latin typeface="Times New Roman"/>
                <a:ea typeface="Times New Roman"/>
                <a:cs typeface="Times New Roman"/>
                <a:sym typeface="Times New Roman"/>
              </a:rPr>
              <a:t>Інститут</a:t>
            </a:r>
            <a:r>
              <a:rPr lang="ru-RU" sz="24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latin typeface="Times New Roman"/>
                <a:ea typeface="Times New Roman"/>
                <a:cs typeface="Times New Roman"/>
                <a:sym typeface="Times New Roman"/>
              </a:rPr>
              <a:t>модернізації</a:t>
            </a:r>
            <a:r>
              <a:rPr lang="ru-RU" sz="24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latin typeface="Times New Roman"/>
                <a:ea typeface="Times New Roman"/>
                <a:cs typeface="Times New Roman"/>
                <a:sym typeface="Times New Roman"/>
              </a:rPr>
              <a:t>змісту</a:t>
            </a:r>
            <a:r>
              <a:rPr lang="ru-RU" sz="24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latin typeface="Times New Roman"/>
                <a:ea typeface="Times New Roman"/>
                <a:cs typeface="Times New Roman"/>
                <a:sym typeface="Times New Roman"/>
              </a:rPr>
              <a:t>освіти</a:t>
            </a:r>
            <a:r>
              <a:rPr lang="ru-RU" sz="2400" dirty="0">
                <a:latin typeface="Times New Roman"/>
                <a:ea typeface="Times New Roman"/>
                <a:cs typeface="Times New Roman"/>
                <a:sym typeface="Times New Roman"/>
              </a:rPr>
              <a:t>»</a:t>
            </a:r>
            <a:endParaRPr dirty="0"/>
          </a:p>
          <a:p>
            <a:pPr marL="0" indent="0" algn="ctr">
              <a:spcBef>
                <a:spcPts val="480"/>
              </a:spcBef>
              <a:buSzPts val="1800"/>
              <a:buNone/>
            </a:pPr>
            <a:r>
              <a:rPr lang="ru-RU" sz="2400" u="sng" dirty="0">
                <a:solidFill>
                  <a:schemeClr val="hlink"/>
                </a:solidFill>
                <a:hlinkClick r:id="rId3"/>
              </a:rPr>
              <a:t> https://imzo.gov.ua/pidruchniki/elektronni-versiyi-pidruchnikiv/</a:t>
            </a:r>
            <a:endParaRPr sz="2400" dirty="0"/>
          </a:p>
          <a:p>
            <a:pPr marL="0" indent="0" algn="ctr">
              <a:spcBef>
                <a:spcPts val="480"/>
              </a:spcBef>
              <a:buSzPts val="1800"/>
              <a:buNone/>
            </a:pPr>
            <a:r>
              <a:rPr lang="ru-RU" sz="2400" u="sng" dirty="0">
                <a:solidFill>
                  <a:srgbClr val="0070C0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val="tx"/>
                    </a:ext>
                  </a:extLst>
                </a:hlinkClick>
              </a:rPr>
              <a:t>https://lib.imzo.gov.ua</a:t>
            </a:r>
            <a:endParaRPr sz="2400" dirty="0">
              <a:solidFill>
                <a:srgbClr val="0070C0"/>
              </a:solidFill>
            </a:endParaRPr>
          </a:p>
          <a:p>
            <a:pPr marL="0" indent="0">
              <a:spcBef>
                <a:spcPts val="480"/>
              </a:spcBef>
              <a:buSzPts val="1800"/>
              <a:buNone/>
            </a:pPr>
            <a:endParaRPr sz="2400" dirty="0">
              <a:solidFill>
                <a:srgbClr val="0070C0"/>
              </a:solidFill>
            </a:endParaRPr>
          </a:p>
          <a:p>
            <a:pPr marL="0" indent="0">
              <a:spcBef>
                <a:spcPts val="480"/>
              </a:spcBef>
              <a:buSzPts val="1800"/>
              <a:buNone/>
            </a:pPr>
            <a:endParaRPr sz="2400" dirty="0">
              <a:solidFill>
                <a:srgbClr val="0070C0"/>
              </a:solidFill>
            </a:endParaRPr>
          </a:p>
          <a:p>
            <a:pPr marL="0" indent="0">
              <a:spcBef>
                <a:spcPts val="480"/>
              </a:spcBef>
              <a:buSzPts val="1800"/>
              <a:buNone/>
            </a:pPr>
            <a:endParaRPr sz="2400" dirty="0">
              <a:solidFill>
                <a:srgbClr val="0070C0"/>
              </a:solidFill>
            </a:endParaRPr>
          </a:p>
          <a:p>
            <a:pPr marL="0" indent="0">
              <a:spcBef>
                <a:spcPts val="480"/>
              </a:spcBef>
              <a:buSzPts val="1800"/>
              <a:buNone/>
            </a:pPr>
            <a:endParaRPr sz="2400" dirty="0"/>
          </a:p>
          <a:p>
            <a:pPr marL="342858" indent="-228560">
              <a:spcBef>
                <a:spcPts val="480"/>
              </a:spcBef>
              <a:buSzPts val="1800"/>
              <a:buNone/>
            </a:pPr>
            <a:endParaRPr sz="2400" dirty="0"/>
          </a:p>
          <a:p>
            <a:pPr marL="342858" indent="-228560">
              <a:spcBef>
                <a:spcPts val="480"/>
              </a:spcBef>
              <a:buSzPts val="1800"/>
              <a:buNone/>
            </a:pPr>
            <a:endParaRPr sz="2400"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858" indent="-190461">
              <a:spcBef>
                <a:spcPts val="640"/>
              </a:spcBef>
              <a:buSzPts val="2400"/>
              <a:buNone/>
            </a:pP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98011718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7" name="Google Shape;917;p47"/>
          <p:cNvSpPr txBox="1">
            <a:spLocks noGrp="1"/>
          </p:cNvSpPr>
          <p:nvPr>
            <p:ph type="title"/>
          </p:nvPr>
        </p:nvSpPr>
        <p:spPr>
          <a:xfrm>
            <a:off x="2385214" y="383486"/>
            <a:ext cx="8193001" cy="7021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ctr" anchorCtr="0">
            <a:noAutofit/>
          </a:bodyPr>
          <a:lstStyle/>
          <a:p>
            <a:pPr algn="ctr"/>
            <a:r>
              <a:rPr lang="ru-RU" b="1">
                <a:solidFill>
                  <a:srgbClr val="3A5B6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Навчальна література</a:t>
            </a:r>
            <a:endParaRPr b="1">
              <a:solidFill>
                <a:srgbClr val="3A5B6E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918" name="Google Shape;918;p47"/>
          <p:cNvSpPr/>
          <p:nvPr/>
        </p:nvSpPr>
        <p:spPr>
          <a:xfrm>
            <a:off x="148391" y="1294349"/>
            <a:ext cx="11919284" cy="9694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pPr algn="ctr"/>
            <a:r>
              <a:rPr lang="ru-RU" sz="1900">
                <a:solidFill>
                  <a:schemeClr val="dk1"/>
                </a:solidFill>
              </a:rPr>
              <a:t>ПОСИЛАННЯ НА ПЕРЕЛІК З ПРИРОДОЗНАВСТВА</a:t>
            </a:r>
            <a:endParaRPr sz="1900">
              <a:solidFill>
                <a:schemeClr val="dk1"/>
              </a:solidFill>
            </a:endParaRPr>
          </a:p>
          <a:p>
            <a:pPr algn="ctr"/>
            <a:r>
              <a:rPr lang="ru-RU" sz="1900" u="sng">
                <a:solidFill>
                  <a:schemeClr val="dk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val="tx"/>
                    </a:ext>
                  </a:extLst>
                </a:hlinkClick>
              </a:rPr>
              <a:t>https://docs.google.com/spreadsheets/d/16NyRYEKgeQ4T5BE68La-s2gn0q2MPyIWSWx-Vdw-zmA/edit#gid=1491719953</a:t>
            </a:r>
            <a:endParaRPr sz="1900">
              <a:solidFill>
                <a:schemeClr val="dk1"/>
              </a:solidFill>
            </a:endParaRPr>
          </a:p>
        </p:txBody>
      </p:sp>
      <p:sp>
        <p:nvSpPr>
          <p:cNvPr id="919" name="Google Shape;919;p47"/>
          <p:cNvSpPr/>
          <p:nvPr/>
        </p:nvSpPr>
        <p:spPr>
          <a:xfrm>
            <a:off x="272718" y="2560623"/>
            <a:ext cx="11919284" cy="12618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pPr algn="ctr"/>
            <a:r>
              <a:rPr lang="ru-RU" sz="1900">
                <a:solidFill>
                  <a:schemeClr val="dk1"/>
                </a:solidFill>
              </a:rPr>
              <a:t>ПОСИЛАННЯ НА ПЕРЕЛІК З ХІМІЇ</a:t>
            </a:r>
            <a:endParaRPr/>
          </a:p>
          <a:p>
            <a:pPr algn="ctr"/>
            <a:r>
              <a:rPr lang="ru-RU" sz="1900" u="sng">
                <a:solidFill>
                  <a:schemeClr val="dk1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val="tx"/>
                    </a:ext>
                  </a:extLst>
                </a:hlinkClick>
              </a:rPr>
              <a:t>https://docs.google.com/spreadsheets/d/16NyRYEKgeQ4T5BE68La-s2gn0q2MPyIWSWx-Vdw-zmA/edit#gid=511042534</a:t>
            </a:r>
            <a:endParaRPr sz="1900">
              <a:solidFill>
                <a:schemeClr val="dk1"/>
              </a:solidFill>
            </a:endParaRPr>
          </a:p>
          <a:p>
            <a:pPr algn="ctr"/>
            <a:endParaRPr sz="1900">
              <a:solidFill>
                <a:schemeClr val="dk1"/>
              </a:solidFill>
            </a:endParaRPr>
          </a:p>
        </p:txBody>
      </p:sp>
      <p:sp>
        <p:nvSpPr>
          <p:cNvPr id="920" name="Google Shape;920;p47"/>
          <p:cNvSpPr/>
          <p:nvPr/>
        </p:nvSpPr>
        <p:spPr>
          <a:xfrm>
            <a:off x="272718" y="3990711"/>
            <a:ext cx="11919284" cy="12618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pPr algn="ctr"/>
            <a:r>
              <a:rPr lang="ru-RU" sz="1900">
                <a:solidFill>
                  <a:schemeClr val="dk1"/>
                </a:solidFill>
              </a:rPr>
              <a:t>ПОСИЛАННЯ НА ПЕРЕЛІК З БІОЛОГІЇ</a:t>
            </a:r>
            <a:endParaRPr/>
          </a:p>
          <a:p>
            <a:pPr algn="ctr"/>
            <a:r>
              <a:rPr lang="ru-RU" sz="1900" u="sng">
                <a:solidFill>
                  <a:schemeClr val="dk1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val="tx"/>
                    </a:ext>
                  </a:extLst>
                </a:hlinkClick>
              </a:rPr>
              <a:t>https://docs.google.com/spreadsheets/d/16NyRYEKgeQ4T5BE68La-s2gn0q2MPyIWSWx-Vdw-zmA/edit#gid=722897809</a:t>
            </a:r>
            <a:endParaRPr sz="1900">
              <a:solidFill>
                <a:schemeClr val="dk1"/>
              </a:solidFill>
            </a:endParaRPr>
          </a:p>
          <a:p>
            <a:pPr algn="ctr"/>
            <a:endParaRPr sz="1900">
              <a:solidFill>
                <a:schemeClr val="dk1"/>
              </a:solidFill>
            </a:endParaRPr>
          </a:p>
        </p:txBody>
      </p:sp>
      <p:sp>
        <p:nvSpPr>
          <p:cNvPr id="921" name="Google Shape;921;p47"/>
          <p:cNvSpPr/>
          <p:nvPr/>
        </p:nvSpPr>
        <p:spPr>
          <a:xfrm>
            <a:off x="272718" y="5315713"/>
            <a:ext cx="11919284" cy="12618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pPr algn="ctr"/>
            <a:r>
              <a:rPr lang="ru-RU" sz="1900">
                <a:solidFill>
                  <a:schemeClr val="dk1"/>
                </a:solidFill>
              </a:rPr>
              <a:t>ПОСИЛАННЯ НА ПЕРЕЛІК З ГЕОГРАФІЇ</a:t>
            </a:r>
            <a:endParaRPr/>
          </a:p>
          <a:p>
            <a:pPr algn="ctr"/>
            <a:r>
              <a:rPr lang="ru-RU" sz="1900" u="sng">
                <a:solidFill>
                  <a:schemeClr val="dk1"/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val="tx"/>
                    </a:ext>
                  </a:extLst>
                </a:hlinkClick>
              </a:rPr>
              <a:t>https://docs.google.com/spreadsheets/d/16NyRYEKgeQ4T5BE68La-s2gn0q2MPyIWSWx-Vdw-zmA/edit#gid=247820027</a:t>
            </a:r>
            <a:endParaRPr sz="1900">
              <a:solidFill>
                <a:schemeClr val="dk1"/>
              </a:solidFill>
            </a:endParaRPr>
          </a:p>
          <a:p>
            <a:pPr algn="ctr"/>
            <a:endParaRPr sz="1900">
              <a:solidFill>
                <a:schemeClr val="dk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052512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6" name="Google Shape;926;p48"/>
          <p:cNvSpPr/>
          <p:nvPr/>
        </p:nvSpPr>
        <p:spPr>
          <a:xfrm>
            <a:off x="203209" y="-39959"/>
            <a:ext cx="184715" cy="3847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ctr" anchorCtr="0">
            <a:spAutoFit/>
          </a:bodyPr>
          <a:lstStyle/>
          <a:p>
            <a:endParaRPr sz="1900">
              <a:solidFill>
                <a:schemeClr val="dk1"/>
              </a:solidFill>
            </a:endParaRPr>
          </a:p>
        </p:txBody>
      </p:sp>
      <p:sp>
        <p:nvSpPr>
          <p:cNvPr id="927" name="Google Shape;927;p48"/>
          <p:cNvSpPr/>
          <p:nvPr/>
        </p:nvSpPr>
        <p:spPr>
          <a:xfrm>
            <a:off x="203209" y="-39959"/>
            <a:ext cx="184715" cy="3847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ctr" anchorCtr="0">
            <a:spAutoFit/>
          </a:bodyPr>
          <a:lstStyle/>
          <a:p>
            <a:endParaRPr sz="1900">
              <a:solidFill>
                <a:schemeClr val="dk1"/>
              </a:solidFill>
            </a:endParaRPr>
          </a:p>
        </p:txBody>
      </p:sp>
      <p:sp>
        <p:nvSpPr>
          <p:cNvPr id="928" name="Google Shape;928;p48"/>
          <p:cNvSpPr/>
          <p:nvPr/>
        </p:nvSpPr>
        <p:spPr>
          <a:xfrm>
            <a:off x="203209" y="-39959"/>
            <a:ext cx="184715" cy="3847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ctr" anchorCtr="0">
            <a:spAutoFit/>
          </a:bodyPr>
          <a:lstStyle/>
          <a:p>
            <a:endParaRPr sz="1900">
              <a:solidFill>
                <a:schemeClr val="dk1"/>
              </a:solidFill>
            </a:endParaRPr>
          </a:p>
        </p:txBody>
      </p:sp>
      <p:sp>
        <p:nvSpPr>
          <p:cNvPr id="929" name="Google Shape;929;p48"/>
          <p:cNvSpPr/>
          <p:nvPr/>
        </p:nvSpPr>
        <p:spPr>
          <a:xfrm>
            <a:off x="13" y="-192359"/>
            <a:ext cx="184715" cy="3847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ctr" anchorCtr="0">
            <a:spAutoFit/>
          </a:bodyPr>
          <a:lstStyle/>
          <a:p>
            <a:endParaRPr sz="1900">
              <a:solidFill>
                <a:schemeClr val="dk1"/>
              </a:solidFill>
            </a:endParaRPr>
          </a:p>
        </p:txBody>
      </p:sp>
      <p:sp>
        <p:nvSpPr>
          <p:cNvPr id="930" name="Google Shape;930;p48"/>
          <p:cNvSpPr/>
          <p:nvPr/>
        </p:nvSpPr>
        <p:spPr>
          <a:xfrm>
            <a:off x="184728" y="3270273"/>
            <a:ext cx="6096000" cy="31700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r>
              <a:rPr lang="ru-RU" sz="2000" dirty="0" err="1">
                <a:solidFill>
                  <a:srgbClr val="196665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Усі</a:t>
            </a:r>
            <a:r>
              <a:rPr lang="ru-RU" sz="2000" dirty="0">
                <a:solidFill>
                  <a:srgbClr val="196665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записи </a:t>
            </a:r>
            <a:r>
              <a:rPr lang="ru-RU" sz="2000" dirty="0" err="1">
                <a:solidFill>
                  <a:srgbClr val="196665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щодо</a:t>
            </a:r>
            <a:r>
              <a:rPr lang="ru-RU" sz="2000" dirty="0">
                <a:solidFill>
                  <a:srgbClr val="196665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rgbClr val="196665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оцінювання</a:t>
            </a:r>
            <a:r>
              <a:rPr lang="ru-RU" sz="2000" dirty="0">
                <a:solidFill>
                  <a:srgbClr val="196665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rgbClr val="196665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різних</a:t>
            </a:r>
            <a:r>
              <a:rPr lang="ru-RU" sz="2000" dirty="0">
                <a:solidFill>
                  <a:srgbClr val="196665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rgbClr val="196665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видів</a:t>
            </a:r>
            <a:r>
              <a:rPr lang="ru-RU" sz="2000" dirty="0">
                <a:solidFill>
                  <a:srgbClr val="196665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rgbClr val="196665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діяльності</a:t>
            </a:r>
            <a:r>
              <a:rPr lang="ru-RU" sz="2000" dirty="0">
                <a:solidFill>
                  <a:srgbClr val="196665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та контролю </a:t>
            </a:r>
            <a:r>
              <a:rPr lang="ru-RU" sz="2000" dirty="0" err="1">
                <a:solidFill>
                  <a:srgbClr val="196665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роблять</a:t>
            </a:r>
            <a:r>
              <a:rPr lang="ru-RU" sz="2000" dirty="0">
                <a:solidFill>
                  <a:srgbClr val="196665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у </a:t>
            </a:r>
            <a:r>
              <a:rPr lang="ru-RU" sz="2000" dirty="0" err="1">
                <a:solidFill>
                  <a:srgbClr val="196665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формі</a:t>
            </a:r>
            <a:r>
              <a:rPr lang="ru-RU" sz="2000" dirty="0">
                <a:solidFill>
                  <a:srgbClr val="196665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rgbClr val="196665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називного</a:t>
            </a:r>
            <a:r>
              <a:rPr lang="ru-RU" sz="2000" dirty="0">
                <a:solidFill>
                  <a:srgbClr val="196665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rgbClr val="196665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відмінка</a:t>
            </a:r>
            <a:r>
              <a:rPr lang="ru-RU" sz="2000" dirty="0">
                <a:solidFill>
                  <a:srgbClr val="196665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: «</a:t>
            </a:r>
            <a:r>
              <a:rPr lang="ru-RU" sz="2000" dirty="0" err="1">
                <a:solidFill>
                  <a:srgbClr val="196665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зошит</a:t>
            </a:r>
            <a:r>
              <a:rPr lang="ru-RU" sz="2000" dirty="0">
                <a:solidFill>
                  <a:srgbClr val="196665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», «І семестр», «практична робота» </a:t>
            </a:r>
            <a:r>
              <a:rPr lang="ru-RU" sz="2000" dirty="0" err="1">
                <a:solidFill>
                  <a:srgbClr val="196665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тощо</a:t>
            </a:r>
            <a:r>
              <a:rPr lang="ru-RU" sz="2000" dirty="0">
                <a:solidFill>
                  <a:srgbClr val="196665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 </a:t>
            </a:r>
            <a:endParaRPr dirty="0"/>
          </a:p>
          <a:p>
            <a:r>
              <a:rPr lang="ru-RU" sz="2000" dirty="0" err="1">
                <a:solidFill>
                  <a:srgbClr val="196665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Оцінювання</a:t>
            </a:r>
            <a:r>
              <a:rPr lang="ru-RU" sz="2000" dirty="0">
                <a:solidFill>
                  <a:srgbClr val="196665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rgbClr val="196665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навчальних</a:t>
            </a:r>
            <a:r>
              <a:rPr lang="ru-RU" sz="2000" dirty="0">
                <a:solidFill>
                  <a:srgbClr val="196665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rgbClr val="196665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досягнень</a:t>
            </a:r>
            <a:r>
              <a:rPr lang="ru-RU" sz="2000" dirty="0">
                <a:solidFill>
                  <a:srgbClr val="196665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rgbClr val="196665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учнів</a:t>
            </a:r>
            <a:r>
              <a:rPr lang="ru-RU" sz="2000" dirty="0">
                <a:solidFill>
                  <a:srgbClr val="196665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rgbClr val="196665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здійснюється</a:t>
            </a:r>
            <a:r>
              <a:rPr lang="ru-RU" sz="2000" dirty="0">
                <a:solidFill>
                  <a:srgbClr val="196665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за 12-бальною системою (шкалою)  і </a:t>
            </a:r>
            <a:r>
              <a:rPr lang="ru-RU" sz="2000" dirty="0" err="1">
                <a:solidFill>
                  <a:srgbClr val="196665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його</a:t>
            </a:r>
            <a:r>
              <a:rPr lang="ru-RU" sz="2000" dirty="0">
                <a:solidFill>
                  <a:srgbClr val="196665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rgbClr val="196665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результати</a:t>
            </a:r>
            <a:r>
              <a:rPr lang="ru-RU" sz="2000" dirty="0">
                <a:solidFill>
                  <a:srgbClr val="196665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rgbClr val="196665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позначаються</a:t>
            </a:r>
            <a:r>
              <a:rPr lang="ru-RU" sz="2000" dirty="0">
                <a:solidFill>
                  <a:srgbClr val="196665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цифрами </a:t>
            </a:r>
            <a:r>
              <a:rPr lang="ru-RU" sz="2000" dirty="0" err="1">
                <a:solidFill>
                  <a:srgbClr val="196665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від</a:t>
            </a:r>
            <a:r>
              <a:rPr lang="ru-RU" sz="2000" dirty="0">
                <a:solidFill>
                  <a:srgbClr val="196665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1 до 12.  </a:t>
            </a:r>
            <a:endParaRPr dirty="0"/>
          </a:p>
          <a:p>
            <a:r>
              <a:rPr lang="ru-RU" sz="2000" dirty="0">
                <a:solidFill>
                  <a:srgbClr val="196665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 </a:t>
            </a:r>
            <a:r>
              <a:rPr lang="ru-RU" sz="2000" dirty="0" err="1">
                <a:solidFill>
                  <a:srgbClr val="196665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разі</a:t>
            </a:r>
            <a:r>
              <a:rPr lang="ru-RU" sz="2000" dirty="0">
                <a:solidFill>
                  <a:srgbClr val="196665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не </a:t>
            </a:r>
            <a:r>
              <a:rPr lang="ru-RU" sz="2000" dirty="0" err="1">
                <a:solidFill>
                  <a:srgbClr val="196665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атестації</a:t>
            </a:r>
            <a:r>
              <a:rPr lang="ru-RU" sz="2000" dirty="0">
                <a:solidFill>
                  <a:srgbClr val="196665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rgbClr val="196665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учня</a:t>
            </a:r>
            <a:r>
              <a:rPr lang="ru-RU" sz="2000" dirty="0">
                <a:solidFill>
                  <a:srgbClr val="196665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rgbClr val="196665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робиться</a:t>
            </a:r>
            <a:r>
              <a:rPr lang="ru-RU" sz="2000" dirty="0">
                <a:solidFill>
                  <a:srgbClr val="196665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rgbClr val="196665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відповідний</a:t>
            </a:r>
            <a:r>
              <a:rPr lang="ru-RU" sz="2000" dirty="0">
                <a:solidFill>
                  <a:srgbClr val="196665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rgbClr val="196665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запис</a:t>
            </a:r>
            <a:r>
              <a:rPr lang="ru-RU" sz="2000" dirty="0">
                <a:solidFill>
                  <a:srgbClr val="196665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: н/а (не </a:t>
            </a:r>
            <a:r>
              <a:rPr lang="ru-RU" sz="2000" dirty="0" err="1">
                <a:solidFill>
                  <a:srgbClr val="196665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атестований</a:t>
            </a:r>
            <a:r>
              <a:rPr lang="ru-RU" sz="2000" dirty="0">
                <a:solidFill>
                  <a:srgbClr val="196665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(а)).</a:t>
            </a:r>
            <a:endParaRPr dirty="0"/>
          </a:p>
          <a:p>
            <a:r>
              <a:rPr lang="ru-RU" sz="2000" dirty="0">
                <a:solidFill>
                  <a:srgbClr val="196665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 </a:t>
            </a:r>
            <a:r>
              <a:rPr lang="ru-RU" sz="2000" dirty="0" err="1">
                <a:solidFill>
                  <a:srgbClr val="196665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разі</a:t>
            </a:r>
            <a:r>
              <a:rPr lang="ru-RU" sz="2000" dirty="0">
                <a:solidFill>
                  <a:srgbClr val="196665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rgbClr val="196665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звільнення</a:t>
            </a:r>
            <a:r>
              <a:rPr lang="ru-RU" sz="2000" dirty="0">
                <a:solidFill>
                  <a:srgbClr val="196665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rgbClr val="196665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учння</a:t>
            </a:r>
            <a:r>
              <a:rPr lang="ru-RU" sz="2000" dirty="0">
                <a:solidFill>
                  <a:srgbClr val="196665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rgbClr val="196665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від</a:t>
            </a:r>
            <a:r>
              <a:rPr lang="ru-RU" sz="2000" dirty="0">
                <a:solidFill>
                  <a:srgbClr val="196665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rgbClr val="196665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оцінювання</a:t>
            </a:r>
            <a:r>
              <a:rPr lang="ru-RU" sz="2000" dirty="0">
                <a:solidFill>
                  <a:srgbClr val="196665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solidFill>
                  <a:srgbClr val="196665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робиться</a:t>
            </a:r>
            <a:r>
              <a:rPr lang="ru-RU" sz="2000" dirty="0">
                <a:solidFill>
                  <a:srgbClr val="196665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solidFill>
                  <a:srgbClr val="196665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запис</a:t>
            </a:r>
            <a:r>
              <a:rPr lang="ru-RU" sz="2000" dirty="0">
                <a:solidFill>
                  <a:srgbClr val="196665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:  </a:t>
            </a:r>
            <a:r>
              <a:rPr lang="ru-RU" sz="2000" dirty="0" err="1">
                <a:solidFill>
                  <a:srgbClr val="196665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зв</a:t>
            </a:r>
            <a:r>
              <a:rPr lang="ru-RU" sz="2000" dirty="0">
                <a:solidFill>
                  <a:srgbClr val="196665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 (</a:t>
            </a:r>
            <a:r>
              <a:rPr lang="ru-RU" sz="2000" dirty="0" err="1">
                <a:solidFill>
                  <a:srgbClr val="196665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звільнений</a:t>
            </a:r>
            <a:r>
              <a:rPr lang="ru-RU" sz="2000" dirty="0">
                <a:solidFill>
                  <a:srgbClr val="196665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).</a:t>
            </a:r>
            <a:endParaRPr dirty="0"/>
          </a:p>
        </p:txBody>
      </p:sp>
      <p:sp>
        <p:nvSpPr>
          <p:cNvPr id="931" name="Google Shape;931;p48"/>
          <p:cNvSpPr/>
          <p:nvPr/>
        </p:nvSpPr>
        <p:spPr>
          <a:xfrm>
            <a:off x="6415151" y="4705670"/>
            <a:ext cx="5423925" cy="13234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r>
              <a:rPr lang="ru-RU" sz="200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Записи </a:t>
            </a:r>
            <a:r>
              <a:rPr lang="ru-RU" sz="2000" dirty="0" err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проводяться</a:t>
            </a:r>
            <a:r>
              <a:rPr lang="ru-RU" sz="200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чорнилами</a:t>
            </a:r>
            <a:r>
              <a:rPr lang="ru-RU" sz="200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(пастою)  одного </a:t>
            </a:r>
            <a:r>
              <a:rPr lang="ru-RU" sz="2000" dirty="0" err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кольору</a:t>
            </a:r>
            <a:r>
              <a:rPr lang="ru-RU" sz="200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ru-RU" sz="2000" dirty="0" err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чітко</a:t>
            </a:r>
            <a:r>
              <a:rPr lang="ru-RU" sz="200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й </a:t>
            </a:r>
            <a:r>
              <a:rPr lang="ru-RU" sz="2000" dirty="0" err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охайно</a:t>
            </a:r>
            <a:r>
              <a:rPr lang="ru-RU" sz="200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 На </a:t>
            </a:r>
            <a:r>
              <a:rPr lang="ru-RU" sz="2000" dirty="0" err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сторінках</a:t>
            </a:r>
            <a:r>
              <a:rPr lang="ru-RU" sz="200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журналу не </a:t>
            </a:r>
            <a:r>
              <a:rPr lang="ru-RU" sz="2000" dirty="0" err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допускаються</a:t>
            </a:r>
            <a:r>
              <a:rPr lang="ru-RU" sz="200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будь-</a:t>
            </a:r>
            <a:r>
              <a:rPr lang="ru-RU" sz="2000" dirty="0" err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які</a:t>
            </a:r>
            <a:r>
              <a:rPr lang="ru-RU" sz="200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виправлення</a:t>
            </a:r>
            <a:r>
              <a:rPr lang="ru-RU" sz="200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</a:t>
            </a:r>
            <a:endParaRPr dirty="0"/>
          </a:p>
        </p:txBody>
      </p:sp>
      <p:pic>
        <p:nvPicPr>
          <p:cNvPr id="932" name="Google Shape;932;p4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844588" y="2156815"/>
            <a:ext cx="3604555" cy="2381251"/>
          </a:xfrm>
          <a:prstGeom prst="rect">
            <a:avLst/>
          </a:prstGeom>
          <a:noFill/>
          <a:ln>
            <a:noFill/>
          </a:ln>
        </p:spPr>
      </p:pic>
      <p:sp>
        <p:nvSpPr>
          <p:cNvPr id="933" name="Google Shape;933;p48"/>
          <p:cNvSpPr txBox="1">
            <a:spLocks noGrp="1"/>
          </p:cNvSpPr>
          <p:nvPr>
            <p:ph type="title"/>
          </p:nvPr>
        </p:nvSpPr>
        <p:spPr>
          <a:xfrm>
            <a:off x="303215" y="79227"/>
            <a:ext cx="11620581" cy="5310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ctr" anchorCtr="0">
            <a:noAutofit/>
          </a:bodyPr>
          <a:lstStyle/>
          <a:p>
            <a:pPr algn="ctr"/>
            <a:r>
              <a:rPr lang="ru-RU" sz="4000" b="1" dirty="0" err="1">
                <a:solidFill>
                  <a:srgbClr val="3A5B6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Ведення</a:t>
            </a:r>
            <a:r>
              <a:rPr lang="ru-RU" sz="4000" b="1" dirty="0">
                <a:solidFill>
                  <a:srgbClr val="3A5B6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4000" b="1" dirty="0" err="1">
                <a:solidFill>
                  <a:srgbClr val="3A5B6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класного</a:t>
            </a:r>
            <a:r>
              <a:rPr lang="ru-RU" sz="4000" b="1" dirty="0">
                <a:solidFill>
                  <a:srgbClr val="3A5B6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журналу </a:t>
            </a:r>
            <a:endParaRPr sz="4000" b="1" dirty="0">
              <a:solidFill>
                <a:srgbClr val="3A5B6E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934" name="Google Shape;934;p48"/>
          <p:cNvSpPr/>
          <p:nvPr/>
        </p:nvSpPr>
        <p:spPr>
          <a:xfrm>
            <a:off x="92376" y="2086137"/>
            <a:ext cx="7150637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pPr indent="457143" algn="just"/>
            <a:r>
              <a:rPr lang="ru-RU" sz="2000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Дату </a:t>
            </a:r>
            <a:r>
              <a:rPr lang="ru-RU" sz="2000" dirty="0" err="1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проведення</a:t>
            </a:r>
            <a:r>
              <a:rPr lang="ru-RU" sz="2000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занять </a:t>
            </a:r>
            <a:r>
              <a:rPr lang="ru-RU" sz="2000" dirty="0" err="1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записуємо</a:t>
            </a:r>
            <a:r>
              <a:rPr lang="ru-RU" sz="2000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дробом</a:t>
            </a:r>
            <a:r>
              <a:rPr lang="ru-RU" sz="2000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ru-RU" sz="2000" dirty="0" err="1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чисельник</a:t>
            </a:r>
            <a:r>
              <a:rPr lang="ru-RU" sz="2000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якого</a:t>
            </a:r>
            <a:r>
              <a:rPr lang="ru-RU" sz="2000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є датою, а </a:t>
            </a:r>
            <a:r>
              <a:rPr lang="ru-RU" sz="2000" dirty="0" err="1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знаменник</a:t>
            </a:r>
            <a:r>
              <a:rPr lang="ru-RU" sz="2000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– </a:t>
            </a:r>
            <a:r>
              <a:rPr lang="ru-RU" sz="2000" dirty="0" err="1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місяцем</a:t>
            </a:r>
            <a:r>
              <a:rPr lang="ru-RU" sz="2000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поточного року. </a:t>
            </a:r>
            <a:r>
              <a:rPr lang="ru-RU" sz="2000" dirty="0" err="1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Наприклад</a:t>
            </a:r>
            <a:r>
              <a:rPr lang="ru-RU" sz="2000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: 04/09  </a:t>
            </a:r>
            <a:endParaRPr sz="2000" b="1" dirty="0">
              <a:solidFill>
                <a:srgbClr val="00206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935" name="Google Shape;935;p48"/>
          <p:cNvSpPr/>
          <p:nvPr/>
        </p:nvSpPr>
        <p:spPr>
          <a:xfrm>
            <a:off x="387937" y="687444"/>
            <a:ext cx="11451139" cy="13849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pPr algn="ctr"/>
            <a:r>
              <a:rPr lang="ru-RU" sz="28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Наказ МОН «</a:t>
            </a:r>
            <a:r>
              <a:rPr lang="ru-RU" sz="28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Інструкція</a:t>
            </a:r>
            <a:r>
              <a:rPr lang="ru-RU" sz="28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з </a:t>
            </a:r>
            <a:r>
              <a:rPr lang="ru-RU" sz="28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ведення</a:t>
            </a:r>
            <a:r>
              <a:rPr lang="ru-RU" sz="28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8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класного</a:t>
            </a:r>
            <a:r>
              <a:rPr lang="ru-RU" sz="28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журналу </a:t>
            </a:r>
            <a:r>
              <a:rPr lang="ru-RU" sz="28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учнів</a:t>
            </a:r>
            <a:r>
              <a:rPr lang="ru-RU" sz="28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endParaRPr dirty="0"/>
          </a:p>
          <a:p>
            <a:pPr algn="ctr"/>
            <a:r>
              <a:rPr lang="ru-RU" sz="28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5-11(12)-х </a:t>
            </a:r>
            <a:r>
              <a:rPr lang="ru-RU" sz="28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класів</a:t>
            </a:r>
            <a:r>
              <a:rPr lang="ru-RU" sz="28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8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загальноосвітніх</a:t>
            </a:r>
            <a:r>
              <a:rPr lang="ru-RU" sz="28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8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навчальних</a:t>
            </a:r>
            <a:r>
              <a:rPr lang="ru-RU" sz="28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8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закладів</a:t>
            </a:r>
            <a:r>
              <a:rPr lang="ru-RU" sz="28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» </a:t>
            </a:r>
            <a:endParaRPr dirty="0"/>
          </a:p>
          <a:p>
            <a:pPr algn="ctr"/>
            <a:r>
              <a:rPr lang="ru-RU" sz="28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(</a:t>
            </a:r>
            <a:r>
              <a:rPr lang="ru-RU" sz="28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від</a:t>
            </a:r>
            <a:r>
              <a:rPr lang="ru-RU" sz="28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03.07. 2008 р. № 496)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96266997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0" name="Google Shape;940;p49"/>
          <p:cNvSpPr txBox="1">
            <a:spLocks noGrp="1"/>
          </p:cNvSpPr>
          <p:nvPr>
            <p:ph type="title"/>
          </p:nvPr>
        </p:nvSpPr>
        <p:spPr>
          <a:xfrm>
            <a:off x="96261" y="95909"/>
            <a:ext cx="4760411" cy="5067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ctr" anchorCtr="0">
            <a:normAutofit/>
          </a:bodyPr>
          <a:lstStyle/>
          <a:p>
            <a:pPr algn="ctr"/>
            <a:r>
              <a:rPr lang="ru-RU" sz="4000" b="1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Оцінювання</a:t>
            </a:r>
            <a:r>
              <a:rPr lang="ru-RU" sz="40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4000" b="1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результатів</a:t>
            </a:r>
            <a:r>
              <a:rPr lang="ru-RU" sz="40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4000" b="1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навчання</a:t>
            </a:r>
            <a:r>
              <a:rPr lang="ru-RU" sz="40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4000" b="1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учнів</a:t>
            </a:r>
            <a:r>
              <a:rPr lang="ru-RU" sz="40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          у ЗЗСО</a:t>
            </a:r>
            <a:br>
              <a:rPr lang="ru-RU" sz="40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ru-RU" sz="4000" b="1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урегульовано</a:t>
            </a:r>
            <a:r>
              <a:rPr lang="ru-RU" sz="40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такими документами</a:t>
            </a:r>
            <a:r>
              <a:rPr lang="ru-RU" sz="4000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:</a:t>
            </a:r>
            <a:endParaRPr sz="4000" dirty="0">
              <a:solidFill>
                <a:srgbClr val="FF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941" name="Google Shape;941;p49"/>
          <p:cNvSpPr txBox="1">
            <a:spLocks noGrp="1"/>
          </p:cNvSpPr>
          <p:nvPr>
            <p:ph type="body" idx="1"/>
          </p:nvPr>
        </p:nvSpPr>
        <p:spPr>
          <a:xfrm>
            <a:off x="5451508" y="292764"/>
            <a:ext cx="6194853" cy="5058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normAutofit fontScale="92500"/>
          </a:bodyPr>
          <a:lstStyle/>
          <a:p>
            <a:pPr marL="342858" indent="-342858">
              <a:spcBef>
                <a:spcPts val="0"/>
              </a:spcBef>
              <a:buSzPts val="1800"/>
            </a:pPr>
            <a:r>
              <a:rPr lang="ru-RU" sz="2400" dirty="0">
                <a:latin typeface="Times New Roman"/>
                <a:ea typeface="Times New Roman"/>
                <a:cs typeface="Times New Roman"/>
                <a:sym typeface="Times New Roman"/>
              </a:rPr>
              <a:t>Законом </a:t>
            </a:r>
            <a:r>
              <a:rPr lang="ru-RU" sz="2400" dirty="0" err="1">
                <a:latin typeface="Times New Roman"/>
                <a:ea typeface="Times New Roman"/>
                <a:cs typeface="Times New Roman"/>
                <a:sym typeface="Times New Roman"/>
              </a:rPr>
              <a:t>України</a:t>
            </a:r>
            <a:r>
              <a:rPr lang="ru-RU" sz="2400" dirty="0">
                <a:latin typeface="Times New Roman"/>
                <a:ea typeface="Times New Roman"/>
                <a:cs typeface="Times New Roman"/>
                <a:sym typeface="Times New Roman"/>
              </a:rPr>
              <a:t> “Про </a:t>
            </a:r>
            <a:r>
              <a:rPr lang="ru-RU" sz="2400" dirty="0" err="1">
                <a:latin typeface="Times New Roman"/>
                <a:ea typeface="Times New Roman"/>
                <a:cs typeface="Times New Roman"/>
                <a:sym typeface="Times New Roman"/>
              </a:rPr>
              <a:t>повну</a:t>
            </a:r>
            <a:r>
              <a:rPr lang="ru-RU" sz="24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latin typeface="Times New Roman"/>
                <a:ea typeface="Times New Roman"/>
                <a:cs typeface="Times New Roman"/>
                <a:sym typeface="Times New Roman"/>
              </a:rPr>
              <a:t>загальну</a:t>
            </a:r>
            <a:r>
              <a:rPr lang="ru-RU" sz="24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latin typeface="Times New Roman"/>
                <a:ea typeface="Times New Roman"/>
                <a:cs typeface="Times New Roman"/>
                <a:sym typeface="Times New Roman"/>
              </a:rPr>
              <a:t>середню</a:t>
            </a:r>
            <a:r>
              <a:rPr lang="ru-RU" sz="24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latin typeface="Times New Roman"/>
                <a:ea typeface="Times New Roman"/>
                <a:cs typeface="Times New Roman"/>
                <a:sym typeface="Times New Roman"/>
              </a:rPr>
              <a:t>освіту</a:t>
            </a:r>
            <a:r>
              <a:rPr lang="ru-RU" sz="2400" dirty="0">
                <a:latin typeface="Times New Roman"/>
                <a:ea typeface="Times New Roman"/>
                <a:cs typeface="Times New Roman"/>
                <a:sym typeface="Times New Roman"/>
              </a:rPr>
              <a:t>” (</a:t>
            </a:r>
            <a:r>
              <a:rPr lang="ru-RU" sz="2400" dirty="0" err="1">
                <a:latin typeface="Times New Roman"/>
                <a:ea typeface="Times New Roman"/>
                <a:cs typeface="Times New Roman"/>
                <a:sym typeface="Times New Roman"/>
              </a:rPr>
              <a:t>стаття</a:t>
            </a:r>
            <a:r>
              <a:rPr lang="ru-RU" sz="2400" dirty="0">
                <a:latin typeface="Times New Roman"/>
                <a:ea typeface="Times New Roman"/>
                <a:cs typeface="Times New Roman"/>
                <a:sym typeface="Times New Roman"/>
              </a:rPr>
              <a:t> 17)</a:t>
            </a:r>
            <a:endParaRPr dirty="0"/>
          </a:p>
          <a:p>
            <a:pPr marL="342858" indent="-342858">
              <a:spcBef>
                <a:spcPts val="480"/>
              </a:spcBef>
              <a:buSzPts val="1800"/>
            </a:pPr>
            <a:r>
              <a:rPr lang="ru-RU" sz="2400" dirty="0">
                <a:latin typeface="Times New Roman"/>
                <a:ea typeface="Times New Roman"/>
                <a:cs typeface="Times New Roman"/>
                <a:sym typeface="Times New Roman"/>
              </a:rPr>
              <a:t>Порядком </a:t>
            </a:r>
            <a:r>
              <a:rPr lang="ru-RU" sz="2400" dirty="0" err="1">
                <a:latin typeface="Times New Roman"/>
                <a:ea typeface="Times New Roman"/>
                <a:cs typeface="Times New Roman"/>
                <a:sym typeface="Times New Roman"/>
              </a:rPr>
              <a:t>переведення</a:t>
            </a:r>
            <a:r>
              <a:rPr lang="ru-RU" sz="24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latin typeface="Times New Roman"/>
                <a:ea typeface="Times New Roman"/>
                <a:cs typeface="Times New Roman"/>
                <a:sym typeface="Times New Roman"/>
              </a:rPr>
              <a:t>учнів</a:t>
            </a:r>
            <a:r>
              <a:rPr lang="ru-RU" sz="2400" dirty="0">
                <a:latin typeface="Times New Roman"/>
                <a:ea typeface="Times New Roman"/>
                <a:cs typeface="Times New Roman"/>
                <a:sym typeface="Times New Roman"/>
              </a:rPr>
              <a:t> (</a:t>
            </a:r>
            <a:r>
              <a:rPr lang="ru-RU" sz="2400" dirty="0" err="1">
                <a:latin typeface="Times New Roman"/>
                <a:ea typeface="Times New Roman"/>
                <a:cs typeface="Times New Roman"/>
                <a:sym typeface="Times New Roman"/>
              </a:rPr>
              <a:t>вихованців</a:t>
            </a:r>
            <a:r>
              <a:rPr lang="ru-RU" sz="2400" dirty="0">
                <a:latin typeface="Times New Roman"/>
                <a:ea typeface="Times New Roman"/>
                <a:cs typeface="Times New Roman"/>
                <a:sym typeface="Times New Roman"/>
              </a:rPr>
              <a:t>) ЗЗСО до </a:t>
            </a:r>
            <a:r>
              <a:rPr lang="ru-RU" sz="2400" dirty="0" err="1">
                <a:latin typeface="Times New Roman"/>
                <a:ea typeface="Times New Roman"/>
                <a:cs typeface="Times New Roman"/>
                <a:sym typeface="Times New Roman"/>
              </a:rPr>
              <a:t>наступного</a:t>
            </a:r>
            <a:r>
              <a:rPr lang="ru-RU" sz="24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latin typeface="Times New Roman"/>
                <a:ea typeface="Times New Roman"/>
                <a:cs typeface="Times New Roman"/>
                <a:sym typeface="Times New Roman"/>
              </a:rPr>
              <a:t>класу</a:t>
            </a:r>
            <a:r>
              <a:rPr lang="ru-RU" sz="2400" dirty="0"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ru-RU" sz="2400" dirty="0" err="1">
                <a:latin typeface="Times New Roman"/>
                <a:ea typeface="Times New Roman"/>
                <a:cs typeface="Times New Roman"/>
                <a:sym typeface="Times New Roman"/>
              </a:rPr>
              <a:t>затверджений</a:t>
            </a:r>
            <a:r>
              <a:rPr lang="ru-RU" sz="2400" dirty="0">
                <a:latin typeface="Times New Roman"/>
                <a:ea typeface="Times New Roman"/>
                <a:cs typeface="Times New Roman"/>
                <a:sym typeface="Times New Roman"/>
              </a:rPr>
              <a:t> наказом МОНУ 14.07.2015 №762 (у </a:t>
            </a:r>
            <a:r>
              <a:rPr lang="ru-RU" sz="2400" dirty="0" err="1">
                <a:latin typeface="Times New Roman"/>
                <a:ea typeface="Times New Roman"/>
                <a:cs typeface="Times New Roman"/>
                <a:sym typeface="Times New Roman"/>
              </a:rPr>
              <a:t>редакції</a:t>
            </a:r>
            <a:r>
              <a:rPr lang="ru-RU" sz="2400" dirty="0">
                <a:latin typeface="Times New Roman"/>
                <a:ea typeface="Times New Roman"/>
                <a:cs typeface="Times New Roman"/>
                <a:sym typeface="Times New Roman"/>
              </a:rPr>
              <a:t> наказу МОНУ </a:t>
            </a:r>
            <a:r>
              <a:rPr lang="ru-RU" sz="2400" dirty="0" err="1">
                <a:latin typeface="Times New Roman"/>
                <a:ea typeface="Times New Roman"/>
                <a:cs typeface="Times New Roman"/>
                <a:sym typeface="Times New Roman"/>
              </a:rPr>
              <a:t>від</a:t>
            </a:r>
            <a:r>
              <a:rPr lang="ru-RU" sz="2400" dirty="0">
                <a:latin typeface="Times New Roman"/>
                <a:ea typeface="Times New Roman"/>
                <a:cs typeface="Times New Roman"/>
                <a:sym typeface="Times New Roman"/>
              </a:rPr>
              <a:t> 08.05.2019 №621)</a:t>
            </a:r>
            <a:endParaRPr dirty="0"/>
          </a:p>
          <a:p>
            <a:pPr marL="342858" indent="-342858">
              <a:spcBef>
                <a:spcPts val="480"/>
              </a:spcBef>
              <a:buSzPts val="1800"/>
            </a:pPr>
            <a:r>
              <a:rPr lang="ru-RU" sz="2400" dirty="0" err="1">
                <a:latin typeface="Times New Roman"/>
                <a:ea typeface="Times New Roman"/>
                <a:cs typeface="Times New Roman"/>
                <a:sym typeface="Times New Roman"/>
              </a:rPr>
              <a:t>Інструкцією</a:t>
            </a:r>
            <a:r>
              <a:rPr lang="ru-RU" sz="2400" dirty="0">
                <a:latin typeface="Times New Roman"/>
                <a:ea typeface="Times New Roman"/>
                <a:cs typeface="Times New Roman"/>
                <a:sym typeface="Times New Roman"/>
              </a:rPr>
              <a:t> з </a:t>
            </a:r>
            <a:r>
              <a:rPr lang="ru-RU" sz="2400" dirty="0" err="1">
                <a:latin typeface="Times New Roman"/>
                <a:ea typeface="Times New Roman"/>
                <a:cs typeface="Times New Roman"/>
                <a:sym typeface="Times New Roman"/>
              </a:rPr>
              <a:t>ведення</a:t>
            </a:r>
            <a:r>
              <a:rPr lang="ru-RU" sz="24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latin typeface="Times New Roman"/>
                <a:ea typeface="Times New Roman"/>
                <a:cs typeface="Times New Roman"/>
                <a:sym typeface="Times New Roman"/>
              </a:rPr>
              <a:t>класного</a:t>
            </a:r>
            <a:r>
              <a:rPr lang="ru-RU" sz="2400" dirty="0">
                <a:latin typeface="Times New Roman"/>
                <a:ea typeface="Times New Roman"/>
                <a:cs typeface="Times New Roman"/>
                <a:sym typeface="Times New Roman"/>
              </a:rPr>
              <a:t> журналу 5-11(12)-х </a:t>
            </a:r>
            <a:r>
              <a:rPr lang="ru-RU" sz="2400" dirty="0" err="1">
                <a:latin typeface="Times New Roman"/>
                <a:ea typeface="Times New Roman"/>
                <a:cs typeface="Times New Roman"/>
                <a:sym typeface="Times New Roman"/>
              </a:rPr>
              <a:t>класів</a:t>
            </a:r>
            <a:r>
              <a:rPr lang="ru-RU" sz="2400" dirty="0">
                <a:latin typeface="Times New Roman"/>
                <a:ea typeface="Times New Roman"/>
                <a:cs typeface="Times New Roman"/>
                <a:sym typeface="Times New Roman"/>
              </a:rPr>
              <a:t> ЗЗСО, </a:t>
            </a:r>
            <a:r>
              <a:rPr lang="ru-RU" sz="2400" dirty="0" err="1">
                <a:latin typeface="Times New Roman"/>
                <a:ea typeface="Times New Roman"/>
                <a:cs typeface="Times New Roman"/>
                <a:sym typeface="Times New Roman"/>
              </a:rPr>
              <a:t>затверджена</a:t>
            </a:r>
            <a:r>
              <a:rPr lang="ru-RU" sz="2400" dirty="0">
                <a:latin typeface="Times New Roman"/>
                <a:ea typeface="Times New Roman"/>
                <a:cs typeface="Times New Roman"/>
                <a:sym typeface="Times New Roman"/>
              </a:rPr>
              <a:t> наказом МОНУ </a:t>
            </a:r>
            <a:r>
              <a:rPr lang="ru-RU" sz="2400" dirty="0" err="1">
                <a:latin typeface="Times New Roman"/>
                <a:ea typeface="Times New Roman"/>
                <a:cs typeface="Times New Roman"/>
                <a:sym typeface="Times New Roman"/>
              </a:rPr>
              <a:t>України</a:t>
            </a:r>
            <a:r>
              <a:rPr lang="ru-RU" sz="24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latin typeface="Times New Roman"/>
                <a:ea typeface="Times New Roman"/>
                <a:cs typeface="Times New Roman"/>
                <a:sym typeface="Times New Roman"/>
              </a:rPr>
              <a:t>від</a:t>
            </a:r>
            <a:r>
              <a:rPr lang="ru-RU" sz="2400" dirty="0">
                <a:latin typeface="Times New Roman"/>
                <a:ea typeface="Times New Roman"/>
                <a:cs typeface="Times New Roman"/>
                <a:sym typeface="Times New Roman"/>
              </a:rPr>
              <a:t> 03.06.2008 № 496</a:t>
            </a:r>
            <a:endParaRPr dirty="0"/>
          </a:p>
          <a:p>
            <a:pPr marL="342858" indent="-342858">
              <a:spcBef>
                <a:spcPts val="480"/>
              </a:spcBef>
              <a:buSzPts val="1800"/>
            </a:pPr>
            <a:r>
              <a:rPr lang="ru-RU" sz="2400" dirty="0" err="1">
                <a:latin typeface="Times New Roman"/>
                <a:ea typeface="Times New Roman"/>
                <a:cs typeface="Times New Roman"/>
                <a:sym typeface="Times New Roman"/>
              </a:rPr>
              <a:t>Критеріями</a:t>
            </a:r>
            <a:r>
              <a:rPr lang="ru-RU" sz="24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latin typeface="Times New Roman"/>
                <a:ea typeface="Times New Roman"/>
                <a:cs typeface="Times New Roman"/>
                <a:sym typeface="Times New Roman"/>
              </a:rPr>
              <a:t>оцінювання</a:t>
            </a:r>
            <a:r>
              <a:rPr lang="ru-RU" sz="24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latin typeface="Times New Roman"/>
                <a:ea typeface="Times New Roman"/>
                <a:cs typeface="Times New Roman"/>
                <a:sym typeface="Times New Roman"/>
              </a:rPr>
              <a:t>навчальних</a:t>
            </a:r>
            <a:r>
              <a:rPr lang="ru-RU" sz="24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latin typeface="Times New Roman"/>
                <a:ea typeface="Times New Roman"/>
                <a:cs typeface="Times New Roman"/>
                <a:sym typeface="Times New Roman"/>
              </a:rPr>
              <a:t>досягнень</a:t>
            </a:r>
            <a:r>
              <a:rPr lang="ru-RU" sz="24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latin typeface="Times New Roman"/>
                <a:ea typeface="Times New Roman"/>
                <a:cs typeface="Times New Roman"/>
                <a:sym typeface="Times New Roman"/>
              </a:rPr>
              <a:t>учнів</a:t>
            </a:r>
            <a:r>
              <a:rPr lang="ru-RU" sz="2400" dirty="0">
                <a:latin typeface="Times New Roman"/>
                <a:ea typeface="Times New Roman"/>
                <a:cs typeface="Times New Roman"/>
                <a:sym typeface="Times New Roman"/>
              </a:rPr>
              <a:t> у </a:t>
            </a:r>
            <a:r>
              <a:rPr lang="ru-RU" sz="2400" dirty="0" err="1">
                <a:latin typeface="Times New Roman"/>
                <a:ea typeface="Times New Roman"/>
                <a:cs typeface="Times New Roman"/>
                <a:sym typeface="Times New Roman"/>
              </a:rPr>
              <a:t>системі</a:t>
            </a:r>
            <a:r>
              <a:rPr lang="ru-RU" sz="24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latin typeface="Times New Roman"/>
                <a:ea typeface="Times New Roman"/>
                <a:cs typeface="Times New Roman"/>
                <a:sym typeface="Times New Roman"/>
              </a:rPr>
              <a:t>загальної</a:t>
            </a:r>
            <a:r>
              <a:rPr lang="ru-RU" sz="24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latin typeface="Times New Roman"/>
                <a:ea typeface="Times New Roman"/>
                <a:cs typeface="Times New Roman"/>
                <a:sym typeface="Times New Roman"/>
              </a:rPr>
              <a:t>середньої</a:t>
            </a:r>
            <a:r>
              <a:rPr lang="ru-RU" sz="24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latin typeface="Times New Roman"/>
                <a:ea typeface="Times New Roman"/>
                <a:cs typeface="Times New Roman"/>
                <a:sym typeface="Times New Roman"/>
              </a:rPr>
              <a:t>освіти</a:t>
            </a:r>
            <a:r>
              <a:rPr lang="ru-RU" sz="2400" dirty="0"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ru-RU" sz="2400" dirty="0" err="1">
                <a:latin typeface="Times New Roman"/>
                <a:ea typeface="Times New Roman"/>
                <a:cs typeface="Times New Roman"/>
                <a:sym typeface="Times New Roman"/>
              </a:rPr>
              <a:t>затвердженими</a:t>
            </a:r>
            <a:r>
              <a:rPr lang="ru-RU" sz="2400" dirty="0">
                <a:latin typeface="Times New Roman"/>
                <a:ea typeface="Times New Roman"/>
                <a:cs typeface="Times New Roman"/>
                <a:sym typeface="Times New Roman"/>
              </a:rPr>
              <a:t> наказом МОН </a:t>
            </a:r>
            <a:r>
              <a:rPr lang="ru-RU" sz="2400" dirty="0" err="1">
                <a:latin typeface="Times New Roman"/>
                <a:ea typeface="Times New Roman"/>
                <a:cs typeface="Times New Roman"/>
                <a:sym typeface="Times New Roman"/>
              </a:rPr>
              <a:t>від</a:t>
            </a:r>
            <a:r>
              <a:rPr lang="ru-RU" sz="2400" dirty="0">
                <a:latin typeface="Times New Roman"/>
                <a:ea typeface="Times New Roman"/>
                <a:cs typeface="Times New Roman"/>
                <a:sym typeface="Times New Roman"/>
              </a:rPr>
              <a:t> 21.08.2013 №1222. </a:t>
            </a:r>
            <a:endParaRPr dirty="0"/>
          </a:p>
          <a:p>
            <a:pPr marL="342858" indent="-228560">
              <a:spcBef>
                <a:spcPts val="480"/>
              </a:spcBef>
              <a:buSzPts val="1800"/>
              <a:buNone/>
            </a:pPr>
            <a:endParaRPr sz="2400" dirty="0"/>
          </a:p>
        </p:txBody>
      </p:sp>
      <p:sp>
        <p:nvSpPr>
          <p:cNvPr id="942" name="Google Shape;942;p49"/>
          <p:cNvSpPr/>
          <p:nvPr/>
        </p:nvSpPr>
        <p:spPr>
          <a:xfrm>
            <a:off x="291708" y="5349125"/>
            <a:ext cx="10178717" cy="8309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pPr algn="ctr"/>
            <a:r>
              <a:rPr lang="ru-RU" sz="2400" b="1" dirty="0" err="1">
                <a:solidFill>
                  <a:srgbClr val="3A5B6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Обов’язковими</a:t>
            </a:r>
            <a:r>
              <a:rPr lang="ru-RU" sz="2400" b="1" dirty="0">
                <a:solidFill>
                  <a:srgbClr val="3A5B6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видами </a:t>
            </a:r>
            <a:r>
              <a:rPr lang="ru-RU" sz="2400" b="1" dirty="0" err="1">
                <a:solidFill>
                  <a:srgbClr val="3A5B6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оцінювання</a:t>
            </a:r>
            <a:r>
              <a:rPr lang="ru-RU" sz="2400" b="1" dirty="0">
                <a:solidFill>
                  <a:srgbClr val="3A5B6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є: </a:t>
            </a:r>
            <a:endParaRPr dirty="0"/>
          </a:p>
          <a:p>
            <a:pPr algn="ctr"/>
            <a:r>
              <a:rPr lang="ru-RU" sz="2400" b="1" dirty="0" err="1">
                <a:solidFill>
                  <a:srgbClr val="3A5B6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формувальне</a:t>
            </a:r>
            <a:r>
              <a:rPr lang="ru-RU" sz="2400" b="1" dirty="0">
                <a:solidFill>
                  <a:srgbClr val="3A5B6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ru-RU" sz="2400" b="1" dirty="0" err="1">
                <a:solidFill>
                  <a:srgbClr val="3A5B6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поточне</a:t>
            </a:r>
            <a:r>
              <a:rPr lang="ru-RU" sz="2400" b="1" dirty="0">
                <a:solidFill>
                  <a:srgbClr val="3A5B6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ru-RU" sz="2400" b="1" dirty="0" err="1">
                <a:solidFill>
                  <a:srgbClr val="3A5B6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тематичне</a:t>
            </a:r>
            <a:r>
              <a:rPr lang="ru-RU" sz="2400" b="1" dirty="0">
                <a:solidFill>
                  <a:srgbClr val="3A5B6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ru-RU" sz="2400" b="1" dirty="0" err="1">
                <a:solidFill>
                  <a:srgbClr val="3A5B6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семестрове</a:t>
            </a:r>
            <a:r>
              <a:rPr lang="ru-RU" sz="2400" b="1" dirty="0">
                <a:solidFill>
                  <a:srgbClr val="3A5B6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та </a:t>
            </a:r>
            <a:r>
              <a:rPr lang="ru-RU" sz="2400" b="1" dirty="0" err="1">
                <a:solidFill>
                  <a:srgbClr val="3A5B6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річне</a:t>
            </a:r>
            <a:r>
              <a:rPr lang="ru-RU" sz="2400" b="1" dirty="0">
                <a:solidFill>
                  <a:srgbClr val="3A5B6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 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2475373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9" name="Google Shape;379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1299408" y="1395667"/>
            <a:ext cx="14666495" cy="5582653"/>
          </a:xfrm>
          <a:prstGeom prst="rect">
            <a:avLst/>
          </a:prstGeom>
          <a:noFill/>
          <a:ln>
            <a:noFill/>
          </a:ln>
        </p:spPr>
      </p:pic>
      <p:sp>
        <p:nvSpPr>
          <p:cNvPr id="380" name="Google Shape;380;p6"/>
          <p:cNvSpPr txBox="1">
            <a:spLocks noGrp="1"/>
          </p:cNvSpPr>
          <p:nvPr>
            <p:ph type="title"/>
          </p:nvPr>
        </p:nvSpPr>
        <p:spPr>
          <a:xfrm>
            <a:off x="609600" y="367695"/>
            <a:ext cx="10972800" cy="1052032"/>
          </a:xfrm>
          <a:prstGeom prst="rect">
            <a:avLst/>
          </a:prstGeom>
          <a:noFill/>
          <a:ln>
            <a:noFill/>
          </a:ln>
          <a:effectLst>
            <a:outerShdw dist="28398" dir="1593903" algn="ctr" rotWithShape="0">
              <a:schemeClr val="lt1">
                <a:alpha val="49803"/>
              </a:schemeClr>
            </a:outerShdw>
          </a:effectLst>
        </p:spPr>
        <p:txBody>
          <a:bodyPr spcFirstLastPara="1" wrap="square" lIns="91423" tIns="45699" rIns="91423" bIns="45699" anchor="ctr" anchorCtr="0">
            <a:noAutofit/>
          </a:bodyPr>
          <a:lstStyle/>
          <a:p>
            <a:pPr algn="ctr"/>
            <a:r>
              <a:rPr lang="ru-RU" sz="4000">
                <a:solidFill>
                  <a:srgbClr val="354E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Нормативні документи, що регулюють освітній процес у навчальному році</a:t>
            </a:r>
            <a:endParaRPr/>
          </a:p>
        </p:txBody>
      </p:sp>
      <p:sp>
        <p:nvSpPr>
          <p:cNvPr id="381" name="Google Shape;381;p6"/>
          <p:cNvSpPr/>
          <p:nvPr/>
        </p:nvSpPr>
        <p:spPr>
          <a:xfrm>
            <a:off x="9650339" y="1589467"/>
            <a:ext cx="1313835" cy="10156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r>
              <a:rPr lang="ru-RU" sz="6000" b="1" dirty="0">
                <a:solidFill>
                  <a:srgbClr val="787878"/>
                </a:solidFill>
                <a:latin typeface="Verdana"/>
                <a:ea typeface="Verdana"/>
                <a:cs typeface="Verdana"/>
                <a:sym typeface="Verdana"/>
              </a:rPr>
              <a:t>11</a:t>
            </a:r>
            <a:endParaRPr dirty="0"/>
          </a:p>
        </p:txBody>
      </p:sp>
      <p:sp>
        <p:nvSpPr>
          <p:cNvPr id="382" name="Google Shape;382;p6"/>
          <p:cNvSpPr/>
          <p:nvPr/>
        </p:nvSpPr>
        <p:spPr>
          <a:xfrm>
            <a:off x="1258819" y="2609285"/>
            <a:ext cx="1287139" cy="10156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r>
              <a:rPr lang="ru-RU" sz="6000" b="1" dirty="0">
                <a:solidFill>
                  <a:srgbClr val="787878"/>
                </a:solidFill>
                <a:latin typeface="Verdana"/>
                <a:ea typeface="Verdana"/>
                <a:cs typeface="Verdana"/>
                <a:sym typeface="Verdana"/>
              </a:rPr>
              <a:t>12</a:t>
            </a:r>
            <a:endParaRPr dirty="0"/>
          </a:p>
        </p:txBody>
      </p:sp>
      <p:sp>
        <p:nvSpPr>
          <p:cNvPr id="383" name="Google Shape;383;p6"/>
          <p:cNvSpPr/>
          <p:nvPr/>
        </p:nvSpPr>
        <p:spPr>
          <a:xfrm>
            <a:off x="9571627" y="5720592"/>
            <a:ext cx="1392547" cy="10156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r>
              <a:rPr lang="ru-RU" sz="6000" b="1" dirty="0">
                <a:solidFill>
                  <a:srgbClr val="787878"/>
                </a:solidFill>
                <a:latin typeface="Verdana"/>
                <a:ea typeface="Verdana"/>
                <a:cs typeface="Verdana"/>
                <a:sym typeface="Verdana"/>
              </a:rPr>
              <a:t>15</a:t>
            </a:r>
            <a:endParaRPr dirty="0"/>
          </a:p>
        </p:txBody>
      </p:sp>
      <p:sp>
        <p:nvSpPr>
          <p:cNvPr id="384" name="Google Shape;384;p6"/>
          <p:cNvSpPr/>
          <p:nvPr/>
        </p:nvSpPr>
        <p:spPr>
          <a:xfrm>
            <a:off x="1110680" y="4696122"/>
            <a:ext cx="1435279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r>
              <a:rPr lang="ru-RU" sz="6000" b="1">
                <a:solidFill>
                  <a:srgbClr val="787878"/>
                </a:solidFill>
                <a:latin typeface="Verdana"/>
                <a:ea typeface="Verdana"/>
                <a:cs typeface="Verdana"/>
                <a:sym typeface="Verdana"/>
              </a:rPr>
              <a:t>14</a:t>
            </a:r>
            <a:endParaRPr/>
          </a:p>
        </p:txBody>
      </p:sp>
      <p:sp>
        <p:nvSpPr>
          <p:cNvPr id="385" name="Google Shape;385;p6"/>
          <p:cNvSpPr/>
          <p:nvPr/>
        </p:nvSpPr>
        <p:spPr>
          <a:xfrm>
            <a:off x="9650343" y="3650156"/>
            <a:ext cx="1313831" cy="10156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r>
              <a:rPr lang="ru-RU" sz="6000" b="1" dirty="0">
                <a:solidFill>
                  <a:srgbClr val="787878"/>
                </a:solidFill>
                <a:latin typeface="Verdana"/>
                <a:ea typeface="Verdana"/>
                <a:cs typeface="Verdana"/>
                <a:sym typeface="Verdana"/>
              </a:rPr>
              <a:t>13</a:t>
            </a:r>
            <a:endParaRPr dirty="0"/>
          </a:p>
        </p:txBody>
      </p:sp>
      <p:sp>
        <p:nvSpPr>
          <p:cNvPr id="386" name="Google Shape;386;p6"/>
          <p:cNvSpPr/>
          <p:nvPr/>
        </p:nvSpPr>
        <p:spPr>
          <a:xfrm>
            <a:off x="1258826" y="5803382"/>
            <a:ext cx="7861119" cy="707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pPr algn="ctr"/>
            <a:r>
              <a:rPr lang="ru-RU" sz="2000" b="1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Лист МОН “Про обсяг і характер домашніх завдань учнів ЗНЗ” (№1/9-651 від 29.10.2007)</a:t>
            </a:r>
            <a:endParaRPr/>
          </a:p>
        </p:txBody>
      </p:sp>
      <p:sp>
        <p:nvSpPr>
          <p:cNvPr id="387" name="Google Shape;387;p6"/>
          <p:cNvSpPr/>
          <p:nvPr/>
        </p:nvSpPr>
        <p:spPr>
          <a:xfrm>
            <a:off x="1258831" y="1635631"/>
            <a:ext cx="7929079" cy="7078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pPr algn="ctr"/>
            <a:r>
              <a:rPr lang="ru-RU" sz="2000" b="1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Типовий перелік засобів навчання та обладнання для навчальних </a:t>
            </a:r>
            <a:endParaRPr/>
          </a:p>
          <a:p>
            <a:pPr algn="ctr"/>
            <a:r>
              <a:rPr lang="ru-RU" sz="2000" b="1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кабінетів і STEM-лабораторій (наказ МОН від 29.04.2020  № 574  )</a:t>
            </a:r>
            <a:endParaRPr/>
          </a:p>
        </p:txBody>
      </p:sp>
      <p:sp>
        <p:nvSpPr>
          <p:cNvPr id="388" name="Google Shape;388;p6"/>
          <p:cNvSpPr/>
          <p:nvPr/>
        </p:nvSpPr>
        <p:spPr>
          <a:xfrm>
            <a:off x="1511483" y="3837806"/>
            <a:ext cx="7141619" cy="8309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r>
              <a:rPr lang="ru-RU" sz="2400" b="1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Національний звіт за результатами міжнародного</a:t>
            </a:r>
            <a:endParaRPr sz="2400" b="1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r>
              <a:rPr lang="ru-RU" sz="2400" b="1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дослідження якості освіти PISA-2018</a:t>
            </a:r>
            <a:endParaRPr/>
          </a:p>
        </p:txBody>
      </p:sp>
      <p:sp>
        <p:nvSpPr>
          <p:cNvPr id="389" name="Google Shape;389;p6"/>
          <p:cNvSpPr/>
          <p:nvPr/>
        </p:nvSpPr>
        <p:spPr>
          <a:xfrm>
            <a:off x="2875074" y="2942072"/>
            <a:ext cx="7716583" cy="8309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r>
              <a:rPr lang="ru-RU" sz="2400" b="1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Концепція розвитку природничо-математичної освіти</a:t>
            </a:r>
            <a:endParaRPr sz="2400" b="1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r>
              <a:rPr lang="ru-RU" sz="2400" b="1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(STEM-освіти)</a:t>
            </a:r>
            <a:endParaRPr/>
          </a:p>
        </p:txBody>
      </p:sp>
      <p:sp>
        <p:nvSpPr>
          <p:cNvPr id="390" name="Google Shape;390;p6"/>
          <p:cNvSpPr/>
          <p:nvPr/>
        </p:nvSpPr>
        <p:spPr>
          <a:xfrm>
            <a:off x="2550697" y="4835097"/>
            <a:ext cx="8325851" cy="7078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r>
              <a:rPr lang="ru-RU" sz="2000" b="1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Лист МОН України від 01.02.2012 N 1/9-72 «Безпечне проведення занять у кабінетах природничо – математичного напряму у ЗНЗ»</a:t>
            </a:r>
            <a:endParaRPr sz="2000" b="1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7" name="Google Shape;947;p50"/>
          <p:cNvSpPr/>
          <p:nvPr/>
        </p:nvSpPr>
        <p:spPr>
          <a:xfrm>
            <a:off x="10477804" y="6444452"/>
            <a:ext cx="1741533" cy="340667"/>
          </a:xfrm>
          <a:prstGeom prst="rect">
            <a:avLst/>
          </a:prstGeom>
          <a:solidFill>
            <a:srgbClr val="2D5A31"/>
          </a:solidFill>
          <a:ln>
            <a:noFill/>
          </a:ln>
        </p:spPr>
        <p:txBody>
          <a:bodyPr spcFirstLastPara="1" wrap="square" lIns="111648" tIns="55824" rIns="111648" bIns="55824" anchor="t" anchorCtr="0">
            <a:noAutofit/>
          </a:bodyPr>
          <a:lstStyle/>
          <a:p>
            <a:pPr algn="ctr">
              <a:lnSpc>
                <a:spcPct val="120000"/>
              </a:lnSpc>
            </a:pPr>
            <a:endParaRPr sz="700"/>
          </a:p>
        </p:txBody>
      </p:sp>
      <p:grpSp>
        <p:nvGrpSpPr>
          <p:cNvPr id="948" name="Google Shape;948;p50"/>
          <p:cNvGrpSpPr/>
          <p:nvPr/>
        </p:nvGrpSpPr>
        <p:grpSpPr>
          <a:xfrm>
            <a:off x="8232078" y="5823287"/>
            <a:ext cx="2252807" cy="961829"/>
            <a:chOff x="4076700" y="3607012"/>
            <a:chExt cx="1181100" cy="1044819"/>
          </a:xfrm>
        </p:grpSpPr>
        <p:sp>
          <p:nvSpPr>
            <p:cNvPr id="949" name="Google Shape;949;p50"/>
            <p:cNvSpPr/>
            <p:nvPr/>
          </p:nvSpPr>
          <p:spPr>
            <a:xfrm>
              <a:off x="4076700" y="3607012"/>
              <a:ext cx="1181100" cy="317989"/>
            </a:xfrm>
            <a:custGeom>
              <a:avLst/>
              <a:gdLst/>
              <a:ahLst/>
              <a:cxnLst/>
              <a:rect l="l" t="t" r="r" b="b"/>
              <a:pathLst>
                <a:path w="1981200" h="533400" extrusionOk="0">
                  <a:moveTo>
                    <a:pt x="0" y="0"/>
                  </a:moveTo>
                  <a:lnTo>
                    <a:pt x="1600200" y="0"/>
                  </a:lnTo>
                  <a:lnTo>
                    <a:pt x="1981200" y="533400"/>
                  </a:lnTo>
                  <a:lnTo>
                    <a:pt x="0" y="533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111650" tIns="55825" rIns="111650" bIns="55825" anchor="t" anchorCtr="0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sz="700"/>
            </a:p>
          </p:txBody>
        </p:sp>
        <p:sp>
          <p:nvSpPr>
            <p:cNvPr id="950" name="Google Shape;950;p50"/>
            <p:cNvSpPr/>
            <p:nvPr/>
          </p:nvSpPr>
          <p:spPr>
            <a:xfrm rot="-5400000" flipH="1">
              <a:off x="4735390" y="4129421"/>
              <a:ext cx="726831" cy="317988"/>
            </a:xfrm>
            <a:custGeom>
              <a:avLst/>
              <a:gdLst/>
              <a:ahLst/>
              <a:cxnLst/>
              <a:rect l="l" t="t" r="r" b="b"/>
              <a:pathLst>
                <a:path w="1981200" h="533400" extrusionOk="0">
                  <a:moveTo>
                    <a:pt x="0" y="0"/>
                  </a:moveTo>
                  <a:lnTo>
                    <a:pt x="1600200" y="0"/>
                  </a:lnTo>
                  <a:lnTo>
                    <a:pt x="1981200" y="533400"/>
                  </a:lnTo>
                  <a:lnTo>
                    <a:pt x="0" y="533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2A2A2"/>
            </a:solidFill>
            <a:ln>
              <a:noFill/>
            </a:ln>
          </p:spPr>
          <p:txBody>
            <a:bodyPr spcFirstLastPara="1" wrap="square" lIns="111650" tIns="55825" rIns="111650" bIns="55825" anchor="t" anchorCtr="0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sz="700"/>
            </a:p>
          </p:txBody>
        </p:sp>
      </p:grpSp>
      <p:grpSp>
        <p:nvGrpSpPr>
          <p:cNvPr id="951" name="Google Shape;951;p50"/>
          <p:cNvGrpSpPr/>
          <p:nvPr/>
        </p:nvGrpSpPr>
        <p:grpSpPr>
          <a:xfrm>
            <a:off x="5859387" y="5167071"/>
            <a:ext cx="2593143" cy="942676"/>
            <a:chOff x="2934096" y="2880179"/>
            <a:chExt cx="1181100" cy="1044821"/>
          </a:xfrm>
        </p:grpSpPr>
        <p:sp>
          <p:nvSpPr>
            <p:cNvPr id="952" name="Google Shape;952;p50"/>
            <p:cNvSpPr/>
            <p:nvPr/>
          </p:nvSpPr>
          <p:spPr>
            <a:xfrm>
              <a:off x="2934096" y="2880179"/>
              <a:ext cx="1181100" cy="317989"/>
            </a:xfrm>
            <a:custGeom>
              <a:avLst/>
              <a:gdLst/>
              <a:ahLst/>
              <a:cxnLst/>
              <a:rect l="l" t="t" r="r" b="b"/>
              <a:pathLst>
                <a:path w="1981200" h="533400" extrusionOk="0">
                  <a:moveTo>
                    <a:pt x="0" y="0"/>
                  </a:moveTo>
                  <a:lnTo>
                    <a:pt x="1600200" y="0"/>
                  </a:lnTo>
                  <a:lnTo>
                    <a:pt x="1981200" y="533400"/>
                  </a:lnTo>
                  <a:lnTo>
                    <a:pt x="0" y="533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D5A31"/>
            </a:solidFill>
            <a:ln>
              <a:noFill/>
            </a:ln>
          </p:spPr>
          <p:txBody>
            <a:bodyPr spcFirstLastPara="1" wrap="square" lIns="111650" tIns="55825" rIns="111650" bIns="55825" anchor="t" anchorCtr="0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sz="700"/>
            </a:p>
          </p:txBody>
        </p:sp>
        <p:sp>
          <p:nvSpPr>
            <p:cNvPr id="953" name="Google Shape;953;p50"/>
            <p:cNvSpPr/>
            <p:nvPr/>
          </p:nvSpPr>
          <p:spPr>
            <a:xfrm rot="-5400000" flipH="1">
              <a:off x="3554290" y="3402590"/>
              <a:ext cx="726831" cy="317988"/>
            </a:xfrm>
            <a:custGeom>
              <a:avLst/>
              <a:gdLst/>
              <a:ahLst/>
              <a:cxnLst/>
              <a:rect l="l" t="t" r="r" b="b"/>
              <a:pathLst>
                <a:path w="1981200" h="533400" extrusionOk="0">
                  <a:moveTo>
                    <a:pt x="0" y="0"/>
                  </a:moveTo>
                  <a:lnTo>
                    <a:pt x="1600200" y="0"/>
                  </a:lnTo>
                  <a:lnTo>
                    <a:pt x="1981200" y="533400"/>
                  </a:lnTo>
                  <a:lnTo>
                    <a:pt x="0" y="533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4324"/>
            </a:solidFill>
            <a:ln>
              <a:noFill/>
            </a:ln>
          </p:spPr>
          <p:txBody>
            <a:bodyPr spcFirstLastPara="1" wrap="square" lIns="111650" tIns="55825" rIns="111650" bIns="55825" anchor="t" anchorCtr="0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sz="700"/>
            </a:p>
          </p:txBody>
        </p:sp>
      </p:grpSp>
      <p:grpSp>
        <p:nvGrpSpPr>
          <p:cNvPr id="954" name="Google Shape;954;p50"/>
          <p:cNvGrpSpPr/>
          <p:nvPr/>
        </p:nvGrpSpPr>
        <p:grpSpPr>
          <a:xfrm>
            <a:off x="4172272" y="4333351"/>
            <a:ext cx="1687109" cy="1119332"/>
            <a:chOff x="1714500" y="2153350"/>
            <a:chExt cx="1181100" cy="1044819"/>
          </a:xfrm>
        </p:grpSpPr>
        <p:sp>
          <p:nvSpPr>
            <p:cNvPr id="955" name="Google Shape;955;p50"/>
            <p:cNvSpPr/>
            <p:nvPr/>
          </p:nvSpPr>
          <p:spPr>
            <a:xfrm>
              <a:off x="1714500" y="2153350"/>
              <a:ext cx="1181100" cy="317989"/>
            </a:xfrm>
            <a:custGeom>
              <a:avLst/>
              <a:gdLst/>
              <a:ahLst/>
              <a:cxnLst/>
              <a:rect l="l" t="t" r="r" b="b"/>
              <a:pathLst>
                <a:path w="1981200" h="533400" extrusionOk="0">
                  <a:moveTo>
                    <a:pt x="0" y="0"/>
                  </a:moveTo>
                  <a:lnTo>
                    <a:pt x="1600200" y="0"/>
                  </a:lnTo>
                  <a:lnTo>
                    <a:pt x="1981200" y="533400"/>
                  </a:lnTo>
                  <a:lnTo>
                    <a:pt x="0" y="533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111650" tIns="55825" rIns="111650" bIns="55825" anchor="t" anchorCtr="0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sz="700"/>
            </a:p>
          </p:txBody>
        </p:sp>
        <p:sp>
          <p:nvSpPr>
            <p:cNvPr id="956" name="Google Shape;956;p50"/>
            <p:cNvSpPr/>
            <p:nvPr/>
          </p:nvSpPr>
          <p:spPr>
            <a:xfrm rot="-5400000" flipH="1">
              <a:off x="2373190" y="2675760"/>
              <a:ext cx="726831" cy="317988"/>
            </a:xfrm>
            <a:custGeom>
              <a:avLst/>
              <a:gdLst/>
              <a:ahLst/>
              <a:cxnLst/>
              <a:rect l="l" t="t" r="r" b="b"/>
              <a:pathLst>
                <a:path w="1981200" h="533400" extrusionOk="0">
                  <a:moveTo>
                    <a:pt x="0" y="0"/>
                  </a:moveTo>
                  <a:lnTo>
                    <a:pt x="1600200" y="0"/>
                  </a:lnTo>
                  <a:lnTo>
                    <a:pt x="1981200" y="533400"/>
                  </a:lnTo>
                  <a:lnTo>
                    <a:pt x="0" y="533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2A2A2"/>
            </a:solidFill>
            <a:ln>
              <a:noFill/>
            </a:ln>
          </p:spPr>
          <p:txBody>
            <a:bodyPr spcFirstLastPara="1" wrap="square" lIns="111650" tIns="55825" rIns="111650" bIns="55825" anchor="t" anchorCtr="0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sz="700"/>
            </a:p>
          </p:txBody>
        </p:sp>
      </p:grpSp>
      <p:grpSp>
        <p:nvGrpSpPr>
          <p:cNvPr id="957" name="Google Shape;957;p50"/>
          <p:cNvGrpSpPr/>
          <p:nvPr/>
        </p:nvGrpSpPr>
        <p:grpSpPr>
          <a:xfrm>
            <a:off x="2140256" y="3546458"/>
            <a:ext cx="2032015" cy="1119332"/>
            <a:chOff x="533400" y="1426519"/>
            <a:chExt cx="1181100" cy="1044819"/>
          </a:xfrm>
        </p:grpSpPr>
        <p:sp>
          <p:nvSpPr>
            <p:cNvPr id="958" name="Google Shape;958;p50"/>
            <p:cNvSpPr/>
            <p:nvPr/>
          </p:nvSpPr>
          <p:spPr>
            <a:xfrm>
              <a:off x="533400" y="1426519"/>
              <a:ext cx="1181100" cy="317989"/>
            </a:xfrm>
            <a:custGeom>
              <a:avLst/>
              <a:gdLst/>
              <a:ahLst/>
              <a:cxnLst/>
              <a:rect l="l" t="t" r="r" b="b"/>
              <a:pathLst>
                <a:path w="1981200" h="533400" extrusionOk="0">
                  <a:moveTo>
                    <a:pt x="0" y="0"/>
                  </a:moveTo>
                  <a:lnTo>
                    <a:pt x="1600200" y="0"/>
                  </a:lnTo>
                  <a:lnTo>
                    <a:pt x="1981200" y="533400"/>
                  </a:lnTo>
                  <a:lnTo>
                    <a:pt x="0" y="533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D5A31"/>
            </a:solidFill>
            <a:ln>
              <a:noFill/>
            </a:ln>
          </p:spPr>
          <p:txBody>
            <a:bodyPr spcFirstLastPara="1" wrap="square" lIns="111650" tIns="55825" rIns="111650" bIns="55825" anchor="t" anchorCtr="0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sz="700"/>
            </a:p>
          </p:txBody>
        </p:sp>
        <p:sp>
          <p:nvSpPr>
            <p:cNvPr id="959" name="Google Shape;959;p50"/>
            <p:cNvSpPr/>
            <p:nvPr/>
          </p:nvSpPr>
          <p:spPr>
            <a:xfrm rot="-5400000" flipH="1">
              <a:off x="1192090" y="1948929"/>
              <a:ext cx="726831" cy="317988"/>
            </a:xfrm>
            <a:custGeom>
              <a:avLst/>
              <a:gdLst/>
              <a:ahLst/>
              <a:cxnLst/>
              <a:rect l="l" t="t" r="r" b="b"/>
              <a:pathLst>
                <a:path w="1981200" h="533400" extrusionOk="0">
                  <a:moveTo>
                    <a:pt x="0" y="0"/>
                  </a:moveTo>
                  <a:lnTo>
                    <a:pt x="1600200" y="0"/>
                  </a:lnTo>
                  <a:lnTo>
                    <a:pt x="1981200" y="533400"/>
                  </a:lnTo>
                  <a:lnTo>
                    <a:pt x="0" y="533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4324"/>
            </a:solidFill>
            <a:ln>
              <a:noFill/>
            </a:ln>
          </p:spPr>
          <p:txBody>
            <a:bodyPr spcFirstLastPara="1" wrap="square" lIns="111650" tIns="55825" rIns="111650" bIns="55825" anchor="t" anchorCtr="0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sz="700"/>
            </a:p>
          </p:txBody>
        </p:sp>
      </p:grpSp>
      <p:grpSp>
        <p:nvGrpSpPr>
          <p:cNvPr id="960" name="Google Shape;960;p50"/>
          <p:cNvGrpSpPr/>
          <p:nvPr/>
        </p:nvGrpSpPr>
        <p:grpSpPr>
          <a:xfrm>
            <a:off x="1" y="2767791"/>
            <a:ext cx="2140251" cy="1119332"/>
            <a:chOff x="1714500" y="2153350"/>
            <a:chExt cx="1181100" cy="1044819"/>
          </a:xfrm>
        </p:grpSpPr>
        <p:sp>
          <p:nvSpPr>
            <p:cNvPr id="961" name="Google Shape;961;p50"/>
            <p:cNvSpPr/>
            <p:nvPr/>
          </p:nvSpPr>
          <p:spPr>
            <a:xfrm>
              <a:off x="1714500" y="2153350"/>
              <a:ext cx="1181100" cy="317989"/>
            </a:xfrm>
            <a:custGeom>
              <a:avLst/>
              <a:gdLst/>
              <a:ahLst/>
              <a:cxnLst/>
              <a:rect l="l" t="t" r="r" b="b"/>
              <a:pathLst>
                <a:path w="1981200" h="533400" extrusionOk="0">
                  <a:moveTo>
                    <a:pt x="0" y="0"/>
                  </a:moveTo>
                  <a:lnTo>
                    <a:pt x="1600200" y="0"/>
                  </a:lnTo>
                  <a:lnTo>
                    <a:pt x="1981200" y="533400"/>
                  </a:lnTo>
                  <a:lnTo>
                    <a:pt x="0" y="533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111650" tIns="55825" rIns="111650" bIns="55825" anchor="t" anchorCtr="0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sz="700"/>
            </a:p>
          </p:txBody>
        </p:sp>
        <p:sp>
          <p:nvSpPr>
            <p:cNvPr id="962" name="Google Shape;962;p50"/>
            <p:cNvSpPr/>
            <p:nvPr/>
          </p:nvSpPr>
          <p:spPr>
            <a:xfrm rot="-5400000" flipH="1">
              <a:off x="2373190" y="2675760"/>
              <a:ext cx="726831" cy="317988"/>
            </a:xfrm>
            <a:custGeom>
              <a:avLst/>
              <a:gdLst/>
              <a:ahLst/>
              <a:cxnLst/>
              <a:rect l="l" t="t" r="r" b="b"/>
              <a:pathLst>
                <a:path w="1981200" h="533400" extrusionOk="0">
                  <a:moveTo>
                    <a:pt x="0" y="0"/>
                  </a:moveTo>
                  <a:lnTo>
                    <a:pt x="1600200" y="0"/>
                  </a:lnTo>
                  <a:lnTo>
                    <a:pt x="1981200" y="533400"/>
                  </a:lnTo>
                  <a:lnTo>
                    <a:pt x="0" y="533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2A2A2"/>
            </a:solidFill>
            <a:ln>
              <a:noFill/>
            </a:ln>
          </p:spPr>
          <p:txBody>
            <a:bodyPr spcFirstLastPara="1" wrap="square" lIns="111650" tIns="55825" rIns="111650" bIns="55825" anchor="t" anchorCtr="0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sz="700"/>
            </a:p>
          </p:txBody>
        </p:sp>
      </p:grpSp>
      <p:sp>
        <p:nvSpPr>
          <p:cNvPr id="963" name="Google Shape;963;p50"/>
          <p:cNvSpPr/>
          <p:nvPr/>
        </p:nvSpPr>
        <p:spPr>
          <a:xfrm>
            <a:off x="10396355" y="982179"/>
            <a:ext cx="1774855" cy="5509196"/>
          </a:xfrm>
          <a:prstGeom prst="rect">
            <a:avLst/>
          </a:prstGeom>
          <a:solidFill>
            <a:srgbClr val="D5F4F4"/>
          </a:solidFill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r>
              <a:rPr lang="ru-RU" sz="1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ЗО ВОЛОДІЮТЬ ІНФОРМАЦІЄЮ ПРО КРИТЕРІЇ, </a:t>
            </a:r>
            <a:endParaRPr/>
          </a:p>
          <a:p>
            <a:r>
              <a:rPr lang="ru-RU" sz="1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ПРАВИЛА ТА ПРОЦЕДУРУ ОЦІНЮВАННЯ  </a:t>
            </a:r>
            <a:endParaRPr/>
          </a:p>
          <a:p>
            <a:r>
              <a:rPr lang="ru-RU" sz="1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- в основі критерії МОН України + складені вчителем + </a:t>
            </a:r>
            <a:endParaRPr/>
          </a:p>
          <a:p>
            <a:r>
              <a:rPr lang="ru-RU" sz="1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складені разом з учнями; </a:t>
            </a:r>
            <a:endParaRPr/>
          </a:p>
          <a:p>
            <a:r>
              <a:rPr lang="ru-RU" sz="1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- шлях донесення інформації про критерії оцінювання обирає </a:t>
            </a:r>
            <a:endParaRPr/>
          </a:p>
          <a:p>
            <a:r>
              <a:rPr lang="ru-RU" sz="1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вчитель; </a:t>
            </a:r>
            <a:endParaRPr/>
          </a:p>
          <a:p>
            <a:r>
              <a:rPr lang="ru-RU" sz="1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- з критеріями оцінювання ознайомлені учні і батьки. </a:t>
            </a:r>
            <a:endParaRPr/>
          </a:p>
        </p:txBody>
      </p:sp>
      <p:sp>
        <p:nvSpPr>
          <p:cNvPr id="964" name="Google Shape;964;p50"/>
          <p:cNvSpPr/>
          <p:nvPr/>
        </p:nvSpPr>
        <p:spPr>
          <a:xfrm>
            <a:off x="8293650" y="402803"/>
            <a:ext cx="2102705" cy="5509196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r>
              <a:rPr lang="ru-RU" sz="1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ОЦІНЮВАННЯ СПРИЯЄ КОМПЕТЕНТНІСНОМУ </a:t>
            </a:r>
            <a:endParaRPr/>
          </a:p>
          <a:p>
            <a:r>
              <a:rPr lang="ru-RU" sz="1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ПІДХОДУ ДО НАВЧАННЯ </a:t>
            </a:r>
            <a:endParaRPr/>
          </a:p>
          <a:p>
            <a:r>
              <a:rPr lang="ru-RU" sz="1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- оцінюється результат і процес навчання;  </a:t>
            </a:r>
            <a:endParaRPr/>
          </a:p>
          <a:p>
            <a:r>
              <a:rPr lang="ru-RU" sz="1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- оцінюється уміння аргументувати відповіді та </a:t>
            </a:r>
            <a:endParaRPr/>
          </a:p>
          <a:p>
            <a:r>
              <a:rPr lang="ru-RU" sz="1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висловлювати власну точку зору; </a:t>
            </a:r>
            <a:endParaRPr/>
          </a:p>
          <a:p>
            <a:r>
              <a:rPr lang="ru-RU" sz="1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- оцінка має позитивний характер; </a:t>
            </a:r>
            <a:endParaRPr/>
          </a:p>
          <a:p>
            <a:r>
              <a:rPr lang="ru-RU" sz="1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- система оцінювання спрямована на перевірку рівня </a:t>
            </a:r>
            <a:endParaRPr/>
          </a:p>
          <a:p>
            <a:r>
              <a:rPr lang="ru-RU" sz="1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оволодіння ключовими компетентностями. </a:t>
            </a:r>
            <a:endParaRPr/>
          </a:p>
        </p:txBody>
      </p:sp>
      <p:sp>
        <p:nvSpPr>
          <p:cNvPr id="965" name="Google Shape;965;p50"/>
          <p:cNvSpPr/>
          <p:nvPr/>
        </p:nvSpPr>
        <p:spPr>
          <a:xfrm>
            <a:off x="5859380" y="396540"/>
            <a:ext cx="2472829" cy="4770533"/>
          </a:xfrm>
          <a:prstGeom prst="rect">
            <a:avLst/>
          </a:prstGeom>
          <a:solidFill>
            <a:srgbClr val="D5F4F4"/>
          </a:solidFill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r>
              <a:rPr lang="ru-RU" sz="1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СПРАВЕДЛИВІСТЬ, </a:t>
            </a:r>
            <a:endParaRPr/>
          </a:p>
          <a:p>
            <a:r>
              <a:rPr lang="ru-RU" sz="1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ОБ’ЄКТИВНІСТЬ В ОЦІНЮВАННІ </a:t>
            </a:r>
            <a:endParaRPr/>
          </a:p>
          <a:p>
            <a:r>
              <a:rPr lang="ru-RU" sz="1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- на основі критеріїв МОН України учитель </a:t>
            </a:r>
            <a:endParaRPr/>
          </a:p>
          <a:p>
            <a:r>
              <a:rPr lang="ru-RU" sz="1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розробляє свої, більш детальні і під </a:t>
            </a:r>
            <a:endParaRPr/>
          </a:p>
          <a:p>
            <a:r>
              <a:rPr lang="ru-RU" sz="1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навчальну тему; </a:t>
            </a:r>
            <a:endParaRPr/>
          </a:p>
          <a:p>
            <a:r>
              <a:rPr lang="ru-RU" sz="1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- оцінюються досягнення учнів під час різних </a:t>
            </a:r>
            <a:endParaRPr/>
          </a:p>
          <a:p>
            <a:r>
              <a:rPr lang="ru-RU" sz="1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форм організації </a:t>
            </a:r>
            <a:endParaRPr/>
          </a:p>
          <a:p>
            <a:r>
              <a:rPr lang="ru-RU" sz="1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освітнього процесу; </a:t>
            </a:r>
            <a:endParaRPr/>
          </a:p>
          <a:p>
            <a:r>
              <a:rPr lang="ru-RU" sz="1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- використовується самооцінювання та </a:t>
            </a:r>
            <a:endParaRPr/>
          </a:p>
          <a:p>
            <a:r>
              <a:rPr lang="ru-RU" sz="1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взаємооцінювання; </a:t>
            </a:r>
            <a:endParaRPr/>
          </a:p>
          <a:p>
            <a:r>
              <a:rPr lang="ru-RU" sz="1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-наявне учнівське портфоліо; </a:t>
            </a:r>
            <a:endParaRPr/>
          </a:p>
          <a:p>
            <a:r>
              <a:rPr lang="ru-RU" sz="1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- використання форму-вального оцінювання.</a:t>
            </a:r>
            <a:endParaRPr/>
          </a:p>
        </p:txBody>
      </p:sp>
      <p:sp>
        <p:nvSpPr>
          <p:cNvPr id="966" name="Google Shape;966;p50"/>
          <p:cNvSpPr/>
          <p:nvPr/>
        </p:nvSpPr>
        <p:spPr>
          <a:xfrm>
            <a:off x="4172268" y="1532592"/>
            <a:ext cx="1687109" cy="2800763"/>
          </a:xfrm>
          <a:prstGeom prst="rect">
            <a:avLst/>
          </a:prstGeom>
          <a:solidFill>
            <a:srgbClr val="FFFF66"/>
          </a:solidFill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pPr algn="ctr"/>
            <a:r>
              <a:rPr lang="ru-RU" sz="1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МОНІТОРИНГ НАВЧАЛЬНИХ </a:t>
            </a:r>
            <a:endParaRPr/>
          </a:p>
          <a:p>
            <a:pPr algn="ctr"/>
            <a:r>
              <a:rPr lang="ru-RU" sz="1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ДОСЯГНЕНЬ УЧНІВ  </a:t>
            </a:r>
            <a:endParaRPr/>
          </a:p>
          <a:p>
            <a:r>
              <a:rPr lang="ru-RU" sz="1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- учителем; </a:t>
            </a:r>
            <a:endParaRPr/>
          </a:p>
          <a:p>
            <a:r>
              <a:rPr lang="ru-RU" sz="1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- адміністрацією закладу освіти; </a:t>
            </a:r>
            <a:endParaRPr/>
          </a:p>
          <a:p>
            <a:r>
              <a:rPr lang="ru-RU" sz="1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- зовнішній (наприклад аудит, PISA тощо).</a:t>
            </a:r>
            <a:endParaRPr/>
          </a:p>
        </p:txBody>
      </p:sp>
      <p:sp>
        <p:nvSpPr>
          <p:cNvPr id="967" name="Google Shape;967;p50"/>
          <p:cNvSpPr/>
          <p:nvPr/>
        </p:nvSpPr>
        <p:spPr>
          <a:xfrm>
            <a:off x="2140256" y="1245003"/>
            <a:ext cx="2032015" cy="2308320"/>
          </a:xfrm>
          <a:prstGeom prst="rect">
            <a:avLst/>
          </a:prstGeom>
          <a:solidFill>
            <a:srgbClr val="D5F4F4"/>
          </a:solidFill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r>
              <a:rPr lang="ru-RU" sz="1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ЗАПРОВАДЖЕНА СИСТЕМА </a:t>
            </a:r>
            <a:endParaRPr/>
          </a:p>
          <a:p>
            <a:r>
              <a:rPr lang="ru-RU" sz="1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ФОРМУВАЛЬНОГО ОЦІНЮВАННЯ </a:t>
            </a:r>
            <a:endParaRPr/>
          </a:p>
          <a:p>
            <a:r>
              <a:rPr lang="ru-RU" sz="1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-  оцінюється  процес  навчання,  а  не лише результат; </a:t>
            </a:r>
            <a:endParaRPr/>
          </a:p>
          <a:p>
            <a:r>
              <a:rPr lang="ru-RU" sz="1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- переважає описове оцінювання. </a:t>
            </a:r>
            <a:endParaRPr/>
          </a:p>
        </p:txBody>
      </p:sp>
      <p:sp>
        <p:nvSpPr>
          <p:cNvPr id="968" name="Google Shape;968;p50"/>
          <p:cNvSpPr/>
          <p:nvPr/>
        </p:nvSpPr>
        <p:spPr>
          <a:xfrm>
            <a:off x="-1" y="588483"/>
            <a:ext cx="2140252" cy="2462208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r>
              <a:rPr lang="ru-RU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РОЗГЛЯД СИСТЕМИ ОЦІНЮВАННЯ ПІД </a:t>
            </a:r>
            <a:endParaRPr/>
          </a:p>
          <a:p>
            <a:r>
              <a:rPr lang="ru-RU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ЧАС ЗАСІДАНЬ МО ТА НА ПЕДАГОГІЧНИХ </a:t>
            </a:r>
            <a:endParaRPr/>
          </a:p>
          <a:p>
            <a:r>
              <a:rPr lang="ru-RU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РАДАХ </a:t>
            </a:r>
            <a:endParaRPr/>
          </a:p>
          <a:p>
            <a:r>
              <a:rPr lang="ru-RU" sz="1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(взаємооцінювання, самооцінювання, </a:t>
            </a:r>
            <a:endParaRPr/>
          </a:p>
          <a:p>
            <a:r>
              <a:rPr lang="ru-RU" sz="1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формувальне та бальне оцінювання) </a:t>
            </a:r>
            <a:endParaRPr/>
          </a:p>
        </p:txBody>
      </p:sp>
      <p:sp>
        <p:nvSpPr>
          <p:cNvPr id="969" name="Google Shape;969;p50"/>
          <p:cNvSpPr/>
          <p:nvPr/>
        </p:nvSpPr>
        <p:spPr>
          <a:xfrm>
            <a:off x="4763" y="4293739"/>
            <a:ext cx="3893964" cy="2581541"/>
          </a:xfrm>
          <a:custGeom>
            <a:avLst/>
            <a:gdLst/>
            <a:ahLst/>
            <a:cxnLst/>
            <a:rect l="l" t="t" r="r" b="b"/>
            <a:pathLst>
              <a:path w="542" h="535" extrusionOk="0">
                <a:moveTo>
                  <a:pt x="117" y="0"/>
                </a:moveTo>
                <a:cubicBezTo>
                  <a:pt x="352" y="0"/>
                  <a:pt x="542" y="190"/>
                  <a:pt x="542" y="424"/>
                </a:cubicBezTo>
                <a:cubicBezTo>
                  <a:pt x="542" y="462"/>
                  <a:pt x="537" y="499"/>
                  <a:pt x="527" y="535"/>
                </a:cubicBezTo>
                <a:cubicBezTo>
                  <a:pt x="0" y="535"/>
                  <a:pt x="0" y="535"/>
                  <a:pt x="0" y="535"/>
                </a:cubicBezTo>
                <a:cubicBezTo>
                  <a:pt x="0" y="16"/>
                  <a:pt x="0" y="16"/>
                  <a:pt x="0" y="16"/>
                </a:cubicBezTo>
                <a:cubicBezTo>
                  <a:pt x="37" y="5"/>
                  <a:pt x="77" y="0"/>
                  <a:pt x="117" y="0"/>
                </a:cubicBezTo>
                <a:close/>
              </a:path>
            </a:pathLst>
          </a:custGeom>
          <a:solidFill>
            <a:srgbClr val="196665"/>
          </a:solidFill>
          <a:ln>
            <a:noFill/>
          </a:ln>
        </p:spPr>
        <p:txBody>
          <a:bodyPr spcFirstLastPara="1" wrap="square" lIns="91423" tIns="45699" rIns="91423" bIns="45699" anchor="t" anchorCtr="0">
            <a:noAutofit/>
          </a:bodyPr>
          <a:lstStyle/>
          <a:p>
            <a:endParaRPr sz="1900" b="1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endParaRPr sz="1900" b="1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endParaRPr sz="1900" b="1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r>
              <a:rPr lang="ru-RU" sz="1900" b="1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СИСТЕМА ОЦІНЮВАННЯ </a:t>
            </a:r>
            <a:endParaRPr/>
          </a:p>
          <a:p>
            <a:r>
              <a:rPr lang="ru-RU" sz="1900" b="1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ЗДОБУВАЧІВ ОСВІТИ (ЗО)</a:t>
            </a:r>
            <a:endParaRPr/>
          </a:p>
          <a:p>
            <a:r>
              <a:rPr lang="ru-RU" sz="1900" b="1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( Абетка для директора)</a:t>
            </a:r>
            <a:endParaRPr sz="1900" b="1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970" name="Google Shape;970;p50"/>
          <p:cNvSpPr/>
          <p:nvPr/>
        </p:nvSpPr>
        <p:spPr>
          <a:xfrm>
            <a:off x="4018554" y="6390643"/>
            <a:ext cx="6505753" cy="484632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C000"/>
          </a:solidFill>
          <a:ln w="25400" cap="flat" cmpd="sng">
            <a:solidFill>
              <a:srgbClr val="FFC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3" tIns="45699" rIns="91423" bIns="45699" anchor="ctr" anchorCtr="0">
            <a:noAutofit/>
          </a:bodyPr>
          <a:lstStyle/>
          <a:p>
            <a:pPr algn="ctr"/>
            <a:endParaRPr sz="1900">
              <a:solidFill>
                <a:schemeClr val="lt1"/>
              </a:solidFill>
            </a:endParaRPr>
          </a:p>
        </p:txBody>
      </p:sp>
      <p:sp>
        <p:nvSpPr>
          <p:cNvPr id="971" name="Google Shape;971;p50"/>
          <p:cNvSpPr/>
          <p:nvPr/>
        </p:nvSpPr>
        <p:spPr>
          <a:xfrm rot="-120000">
            <a:off x="3905448" y="6011740"/>
            <a:ext cx="5724193" cy="484632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25400" cap="flat" cmpd="sng">
            <a:solidFill>
              <a:srgbClr val="25949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3" tIns="45699" rIns="91423" bIns="45699" anchor="ctr" anchorCtr="0">
            <a:noAutofit/>
          </a:bodyPr>
          <a:lstStyle/>
          <a:p>
            <a:pPr algn="ctr"/>
            <a:endParaRPr sz="1900">
              <a:solidFill>
                <a:schemeClr val="lt1"/>
              </a:solidFill>
            </a:endParaRPr>
          </a:p>
        </p:txBody>
      </p:sp>
      <p:sp>
        <p:nvSpPr>
          <p:cNvPr id="972" name="Google Shape;972;p50"/>
          <p:cNvSpPr/>
          <p:nvPr/>
        </p:nvSpPr>
        <p:spPr>
          <a:xfrm rot="840000">
            <a:off x="486468" y="3081673"/>
            <a:ext cx="484632" cy="1272919"/>
          </a:xfrm>
          <a:prstGeom prst="up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25400" cap="flat" cmpd="sng">
            <a:solidFill>
              <a:srgbClr val="25949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3" tIns="45699" rIns="91423" bIns="45699" anchor="ctr" anchorCtr="0">
            <a:noAutofit/>
          </a:bodyPr>
          <a:lstStyle/>
          <a:p>
            <a:pPr algn="ctr"/>
            <a:endParaRPr sz="1900">
              <a:solidFill>
                <a:schemeClr val="lt1"/>
              </a:solidFill>
            </a:endParaRPr>
          </a:p>
        </p:txBody>
      </p:sp>
      <p:sp>
        <p:nvSpPr>
          <p:cNvPr id="973" name="Google Shape;973;p50"/>
          <p:cNvSpPr/>
          <p:nvPr/>
        </p:nvSpPr>
        <p:spPr>
          <a:xfrm rot="1500000">
            <a:off x="2697984" y="3831343"/>
            <a:ext cx="484632" cy="978408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FFC000"/>
          </a:solidFill>
          <a:ln w="25400" cap="flat" cmpd="sng">
            <a:solidFill>
              <a:srgbClr val="FFC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3" tIns="45699" rIns="91423" bIns="45699" anchor="ctr" anchorCtr="0">
            <a:noAutofit/>
          </a:bodyPr>
          <a:lstStyle/>
          <a:p>
            <a:pPr algn="ctr"/>
            <a:endParaRPr sz="1900">
              <a:solidFill>
                <a:schemeClr val="lt1"/>
              </a:solidFill>
            </a:endParaRPr>
          </a:p>
        </p:txBody>
      </p:sp>
      <p:sp>
        <p:nvSpPr>
          <p:cNvPr id="974" name="Google Shape;974;p50"/>
          <p:cNvSpPr/>
          <p:nvPr/>
        </p:nvSpPr>
        <p:spPr>
          <a:xfrm rot="-360000">
            <a:off x="3801844" y="5421412"/>
            <a:ext cx="3337929" cy="484632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C000"/>
          </a:solidFill>
          <a:ln w="25400" cap="flat" cmpd="sng">
            <a:solidFill>
              <a:srgbClr val="FFC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3" tIns="45699" rIns="91423" bIns="45699" anchor="ctr" anchorCtr="0">
            <a:noAutofit/>
          </a:bodyPr>
          <a:lstStyle/>
          <a:p>
            <a:pPr algn="ctr"/>
            <a:endParaRPr sz="1900">
              <a:solidFill>
                <a:schemeClr val="lt1"/>
              </a:solidFill>
            </a:endParaRPr>
          </a:p>
        </p:txBody>
      </p:sp>
      <p:sp>
        <p:nvSpPr>
          <p:cNvPr id="975" name="Google Shape;975;p50"/>
          <p:cNvSpPr/>
          <p:nvPr/>
        </p:nvSpPr>
        <p:spPr>
          <a:xfrm rot="-780000">
            <a:off x="3396587" y="4797236"/>
            <a:ext cx="1918340" cy="484632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25400" cap="flat" cmpd="sng">
            <a:solidFill>
              <a:srgbClr val="25949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3" tIns="45699" rIns="91423" bIns="45699" anchor="ctr" anchorCtr="0">
            <a:noAutofit/>
          </a:bodyPr>
          <a:lstStyle/>
          <a:p>
            <a:pPr algn="ctr"/>
            <a:endParaRPr sz="1900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3065115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8022" y="125622"/>
            <a:ext cx="11869948" cy="803176"/>
          </a:xfrm>
        </p:spPr>
        <p:txBody>
          <a:bodyPr/>
          <a:lstStyle/>
          <a:p>
            <a:pPr algn="ctr"/>
            <a:r>
              <a:rPr lang="uk-UA" sz="4400" b="1" dirty="0">
                <a:latin typeface="Times New Roman" pitchFamily="18" charset="0"/>
                <a:cs typeface="Times New Roman" pitchFamily="18" charset="0"/>
              </a:rPr>
              <a:t>Оцінювання навчальних досягнень 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5055" y="1141998"/>
            <a:ext cx="9946257" cy="4439293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Об’єктом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оцінювання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навчальних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досягнень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учнів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є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емоційно-ціннісне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ставлення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навколишньої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дійсності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дотримання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правил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поведінки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учнів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життєвих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ситуаціях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сформованість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умінь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навичок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Завдання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для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перевірки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навчальних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досягнень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мають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спиратися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стільки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базові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знання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учнів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, як на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вміння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застосовувати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їх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88434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0" name="Google Shape;980;p51"/>
          <p:cNvSpPr txBox="1">
            <a:spLocks noGrp="1"/>
          </p:cNvSpPr>
          <p:nvPr>
            <p:ph type="body" idx="1"/>
          </p:nvPr>
        </p:nvSpPr>
        <p:spPr>
          <a:xfrm>
            <a:off x="108284" y="5528668"/>
            <a:ext cx="10148524" cy="9141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normAutofit fontScale="92500" lnSpcReduction="20000"/>
          </a:bodyPr>
          <a:lstStyle/>
          <a:p>
            <a:pPr marL="342858" indent="-342858" algn="ctr">
              <a:spcBef>
                <a:spcPts val="0"/>
              </a:spcBef>
              <a:buSzPts val="1800"/>
              <a:buNone/>
            </a:pPr>
            <a:r>
              <a:rPr lang="ru-RU" sz="2400" dirty="0"/>
              <a:t> </a:t>
            </a:r>
            <a:r>
              <a:rPr lang="ru-RU" sz="2400" b="1" dirty="0">
                <a:latin typeface="Times New Roman"/>
                <a:ea typeface="Times New Roman"/>
                <a:cs typeface="Times New Roman"/>
                <a:sym typeface="Times New Roman"/>
              </a:rPr>
              <a:t>ДПА</a:t>
            </a:r>
            <a:r>
              <a:rPr lang="ru-RU" sz="2400" dirty="0">
                <a:latin typeface="Times New Roman"/>
                <a:ea typeface="Times New Roman"/>
                <a:cs typeface="Times New Roman"/>
                <a:sym typeface="Times New Roman"/>
              </a:rPr>
              <a:t> у </a:t>
            </a:r>
            <a:r>
              <a:rPr lang="ru-RU" sz="2400" dirty="0" err="1">
                <a:latin typeface="Times New Roman"/>
                <a:ea typeface="Times New Roman"/>
                <a:cs typeface="Times New Roman"/>
                <a:sym typeface="Times New Roman"/>
              </a:rPr>
              <a:t>формі</a:t>
            </a:r>
            <a:r>
              <a:rPr lang="ru-RU" sz="2400" dirty="0"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400" b="1" dirty="0">
                <a:latin typeface="Times New Roman"/>
                <a:ea typeface="Times New Roman"/>
                <a:cs typeface="Times New Roman"/>
                <a:sym typeface="Times New Roman"/>
              </a:rPr>
              <a:t>ЗНО в 9-му </a:t>
            </a:r>
            <a:r>
              <a:rPr lang="ru-RU" sz="2400" b="1" dirty="0" err="1">
                <a:latin typeface="Times New Roman"/>
                <a:ea typeface="Times New Roman"/>
                <a:cs typeface="Times New Roman"/>
                <a:sym typeface="Times New Roman"/>
              </a:rPr>
              <a:t>класі</a:t>
            </a:r>
            <a:r>
              <a:rPr lang="ru-RU" sz="2400" b="1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latin typeface="Times New Roman"/>
                <a:ea typeface="Times New Roman"/>
                <a:cs typeface="Times New Roman"/>
                <a:sym typeface="Times New Roman"/>
              </a:rPr>
              <a:t>планується</a:t>
            </a:r>
            <a:r>
              <a:rPr lang="ru-RU" sz="2400" dirty="0">
                <a:latin typeface="Times New Roman"/>
                <a:ea typeface="Times New Roman"/>
                <a:cs typeface="Times New Roman"/>
                <a:sym typeface="Times New Roman"/>
              </a:rPr>
              <a:t> до старту </a:t>
            </a:r>
            <a:r>
              <a:rPr lang="ru-RU" sz="2400" dirty="0" err="1">
                <a:latin typeface="Times New Roman"/>
                <a:ea typeface="Times New Roman"/>
                <a:cs typeface="Times New Roman"/>
                <a:sym typeface="Times New Roman"/>
              </a:rPr>
              <a:t>старшої</a:t>
            </a:r>
            <a:r>
              <a:rPr lang="ru-RU" sz="24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latin typeface="Times New Roman"/>
                <a:ea typeface="Times New Roman"/>
                <a:cs typeface="Times New Roman"/>
                <a:sym typeface="Times New Roman"/>
              </a:rPr>
              <a:t>профільної</a:t>
            </a:r>
            <a:r>
              <a:rPr lang="ru-RU" sz="2400" dirty="0">
                <a:latin typeface="Times New Roman"/>
                <a:ea typeface="Times New Roman"/>
                <a:cs typeface="Times New Roman"/>
                <a:sym typeface="Times New Roman"/>
              </a:rPr>
              <a:t> НУШ - </a:t>
            </a:r>
            <a:r>
              <a:rPr lang="ru-RU" sz="2400" dirty="0" err="1">
                <a:latin typeface="Times New Roman"/>
                <a:ea typeface="Times New Roman"/>
                <a:cs typeface="Times New Roman"/>
                <a:sym typeface="Times New Roman"/>
              </a:rPr>
              <a:t>орієнтовно</a:t>
            </a:r>
            <a:r>
              <a:rPr lang="ru-RU" sz="24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latin typeface="Times New Roman"/>
                <a:ea typeface="Times New Roman"/>
                <a:cs typeface="Times New Roman"/>
                <a:sym typeface="Times New Roman"/>
              </a:rPr>
              <a:t>після</a:t>
            </a:r>
            <a:r>
              <a:rPr lang="ru-RU" sz="24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b="1" dirty="0">
                <a:latin typeface="Times New Roman"/>
                <a:ea typeface="Times New Roman"/>
                <a:cs typeface="Times New Roman"/>
                <a:sym typeface="Times New Roman"/>
              </a:rPr>
              <a:t>2026-2027 </a:t>
            </a:r>
            <a:r>
              <a:rPr lang="ru-RU" sz="2400" dirty="0" err="1">
                <a:latin typeface="Times New Roman"/>
                <a:ea typeface="Times New Roman"/>
                <a:cs typeface="Times New Roman"/>
                <a:sym typeface="Times New Roman"/>
              </a:rPr>
              <a:t>навчального</a:t>
            </a:r>
            <a:r>
              <a:rPr lang="ru-RU" sz="2400" dirty="0">
                <a:latin typeface="Times New Roman"/>
                <a:ea typeface="Times New Roman"/>
                <a:cs typeface="Times New Roman"/>
                <a:sym typeface="Times New Roman"/>
              </a:rPr>
              <a:t> року  (за </a:t>
            </a:r>
            <a:r>
              <a:rPr lang="ru-RU" sz="2400" dirty="0" err="1">
                <a:latin typeface="Times New Roman"/>
                <a:ea typeface="Times New Roman"/>
                <a:cs typeface="Times New Roman"/>
                <a:sym typeface="Times New Roman"/>
              </a:rPr>
              <a:t>чинним</a:t>
            </a:r>
            <a:r>
              <a:rPr lang="ru-RU" sz="2400" dirty="0">
                <a:latin typeface="Times New Roman"/>
                <a:ea typeface="Times New Roman"/>
                <a:cs typeface="Times New Roman"/>
                <a:sym typeface="Times New Roman"/>
              </a:rPr>
              <a:t> календарем </a:t>
            </a:r>
            <a:r>
              <a:rPr lang="ru-RU" sz="2400" dirty="0" err="1">
                <a:latin typeface="Times New Roman"/>
                <a:ea typeface="Times New Roman"/>
                <a:cs typeface="Times New Roman"/>
                <a:sym typeface="Times New Roman"/>
              </a:rPr>
              <a:t>реформи</a:t>
            </a:r>
            <a:r>
              <a:rPr lang="ru-RU" sz="2400" dirty="0">
                <a:latin typeface="Times New Roman"/>
                <a:ea typeface="Times New Roman"/>
                <a:cs typeface="Times New Roman"/>
                <a:sym typeface="Times New Roman"/>
              </a:rPr>
              <a:t>)</a:t>
            </a:r>
            <a:endParaRPr sz="2400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981" name="Google Shape;981;p51"/>
          <p:cNvSpPr txBox="1">
            <a:spLocks noGrp="1"/>
          </p:cNvSpPr>
          <p:nvPr>
            <p:ph type="title"/>
          </p:nvPr>
        </p:nvSpPr>
        <p:spPr>
          <a:xfrm>
            <a:off x="545590" y="66298"/>
            <a:ext cx="11436055" cy="7264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ctr" anchorCtr="0">
            <a:noAutofit/>
          </a:bodyPr>
          <a:lstStyle/>
          <a:p>
            <a:pPr algn="ctr"/>
            <a:r>
              <a:rPr lang="ru-RU" sz="3600" b="1" dirty="0">
                <a:solidFill>
                  <a:srgbClr val="356784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ДЕРЖАВНА ПІДСУМКОВА АТЕСТАЦІЯ: 9 </a:t>
            </a:r>
            <a:r>
              <a:rPr lang="ru-RU" sz="3600" b="1" dirty="0" err="1">
                <a:solidFill>
                  <a:srgbClr val="356784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клас</a:t>
            </a:r>
            <a:endParaRPr dirty="0"/>
          </a:p>
        </p:txBody>
      </p:sp>
      <p:sp>
        <p:nvSpPr>
          <p:cNvPr id="982" name="Google Shape;982;p51"/>
          <p:cNvSpPr/>
          <p:nvPr/>
        </p:nvSpPr>
        <p:spPr>
          <a:xfrm>
            <a:off x="108284" y="807239"/>
            <a:ext cx="4572000" cy="26776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pPr algn="ctr"/>
            <a:r>
              <a:rPr lang="ru-RU" sz="2400" b="1" i="1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Наказ МОН № 528 </a:t>
            </a:r>
            <a:r>
              <a:rPr lang="ru-RU" sz="2400" b="1" i="1" dirty="0" err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від</a:t>
            </a:r>
            <a:r>
              <a:rPr lang="ru-RU" sz="2400" b="1" i="1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14.05.2021 року</a:t>
            </a:r>
            <a:endParaRPr sz="2400" dirty="0">
              <a:solidFill>
                <a:srgbClr val="7030A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algn="ctr"/>
            <a:r>
              <a:rPr lang="ru-RU" sz="240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«</a:t>
            </a:r>
            <a:r>
              <a:rPr lang="ru-RU" sz="2400" dirty="0" err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Деякі</a:t>
            </a:r>
            <a:r>
              <a:rPr lang="ru-RU" sz="240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питання</a:t>
            </a:r>
            <a:r>
              <a:rPr lang="ru-RU" sz="240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проведення</a:t>
            </a:r>
            <a:r>
              <a:rPr lang="ru-RU" sz="240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у 2021/2022 </a:t>
            </a:r>
            <a:r>
              <a:rPr lang="ru-RU" sz="2400" dirty="0" err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навчальному</a:t>
            </a:r>
            <a:r>
              <a:rPr lang="ru-RU" sz="240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році</a:t>
            </a:r>
            <a:r>
              <a:rPr lang="ru-RU" sz="240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державної</a:t>
            </a:r>
            <a:r>
              <a:rPr lang="ru-RU" sz="240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підсумкової</a:t>
            </a:r>
            <a:r>
              <a:rPr lang="ru-RU" sz="240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атестації</a:t>
            </a:r>
            <a:r>
              <a:rPr lang="ru-RU" sz="240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осіб</a:t>
            </a:r>
            <a:r>
              <a:rPr lang="ru-RU" sz="240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ru-RU" sz="2400" dirty="0" err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які</a:t>
            </a:r>
            <a:r>
              <a:rPr lang="ru-RU" sz="240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здобувають</a:t>
            </a:r>
            <a:r>
              <a:rPr lang="ru-RU" sz="240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загальну</a:t>
            </a:r>
            <a:r>
              <a:rPr lang="ru-RU" sz="240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середню</a:t>
            </a:r>
            <a:r>
              <a:rPr lang="ru-RU" sz="240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освіту</a:t>
            </a:r>
            <a:r>
              <a:rPr lang="ru-RU" sz="240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»</a:t>
            </a:r>
            <a:endParaRPr dirty="0"/>
          </a:p>
        </p:txBody>
      </p:sp>
      <p:sp>
        <p:nvSpPr>
          <p:cNvPr id="983" name="Google Shape;983;p51"/>
          <p:cNvSpPr/>
          <p:nvPr/>
        </p:nvSpPr>
        <p:spPr>
          <a:xfrm>
            <a:off x="108284" y="3499454"/>
            <a:ext cx="5137483" cy="16312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2.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Установити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що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в 2021/2022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навчальному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році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державна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підсумкова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атестація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осіб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які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:</a:t>
            </a:r>
            <a:endParaRPr dirty="0"/>
          </a:p>
          <a:p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1)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завершують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здобуття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початкової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освіти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базової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середньої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освіти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проводиться у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закладі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освіти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в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письмовій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формі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;</a:t>
            </a:r>
            <a:endParaRPr dirty="0"/>
          </a:p>
        </p:txBody>
      </p:sp>
      <p:sp>
        <p:nvSpPr>
          <p:cNvPr id="984" name="Google Shape;984;p51"/>
          <p:cNvSpPr/>
          <p:nvPr/>
        </p:nvSpPr>
        <p:spPr>
          <a:xfrm>
            <a:off x="5245767" y="819691"/>
            <a:ext cx="6946233" cy="47089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r>
              <a:rPr lang="ru-RU" sz="20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ПЕРЕЛІК </a:t>
            </a:r>
            <a:r>
              <a:rPr lang="ru-RU" sz="20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навчальних</a:t>
            </a:r>
            <a:r>
              <a:rPr lang="ru-RU" sz="20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предметів</a:t>
            </a:r>
            <a:r>
              <a:rPr lang="ru-RU" sz="20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ru-RU" sz="20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із</a:t>
            </a:r>
            <a:r>
              <a:rPr lang="ru-RU" sz="20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яких</a:t>
            </a:r>
            <a:r>
              <a:rPr lang="ru-RU" sz="20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у 2021/2022 </a:t>
            </a:r>
            <a:r>
              <a:rPr lang="ru-RU" sz="20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навчальному</a:t>
            </a:r>
            <a:r>
              <a:rPr lang="ru-RU" sz="20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році</a:t>
            </a:r>
            <a:r>
              <a:rPr lang="ru-RU" sz="20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проводиться ДПА для </a:t>
            </a:r>
            <a:r>
              <a:rPr lang="ru-RU" sz="20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осіб</a:t>
            </a:r>
            <a:r>
              <a:rPr lang="ru-RU" sz="20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ru-RU" sz="20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які</a:t>
            </a:r>
            <a:r>
              <a:rPr lang="ru-RU" sz="20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завершують</a:t>
            </a:r>
            <a:r>
              <a:rPr lang="ru-RU" sz="20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здобуття</a:t>
            </a:r>
            <a:r>
              <a:rPr lang="ru-RU" sz="20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базової</a:t>
            </a:r>
            <a:r>
              <a:rPr lang="ru-RU" sz="20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середньої</a:t>
            </a:r>
            <a:r>
              <a:rPr lang="ru-RU" sz="20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освіти</a:t>
            </a:r>
            <a:r>
              <a:rPr lang="ru-RU" sz="20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(у 9 </a:t>
            </a:r>
            <a:r>
              <a:rPr lang="ru-RU" sz="20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класах</a:t>
            </a:r>
            <a:r>
              <a:rPr lang="ru-RU" sz="20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ззсо</a:t>
            </a:r>
            <a:r>
              <a:rPr lang="ru-RU" sz="20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)</a:t>
            </a:r>
            <a:endParaRPr sz="200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1.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Українська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мова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</a:t>
            </a:r>
            <a:endParaRPr dirty="0"/>
          </a:p>
          <a:p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2. Математика.</a:t>
            </a:r>
            <a:endParaRPr dirty="0"/>
          </a:p>
          <a:p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3. Один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із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навчальних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предметів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зі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списку (за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рішенням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педагогічної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ради закладу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освіти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затвердженим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наказом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керівника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закладу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освіти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):</a:t>
            </a:r>
            <a:endParaRPr dirty="0"/>
          </a:p>
          <a:p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1)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біологія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всесвітня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історія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географія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зарубіжна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література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іноземна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мова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(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відповідно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до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освітньої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програми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закладу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освіти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),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інформатика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історія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України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основи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правознавства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українська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література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фізика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ru-RU" sz="2000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хімія</a:t>
            </a:r>
            <a:r>
              <a:rPr lang="ru-RU" sz="2000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- для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учнів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класів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з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українською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мовою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навчання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у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яких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не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вивчається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мова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національної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меншини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чи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корінного</a:t>
            </a:r>
            <a:r>
              <a:rPr lang="ru-RU" sz="20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народу;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29377887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9" name="Google Shape;989;p52"/>
          <p:cNvSpPr txBox="1">
            <a:spLocks noGrp="1"/>
          </p:cNvSpPr>
          <p:nvPr>
            <p:ph type="title"/>
          </p:nvPr>
        </p:nvSpPr>
        <p:spPr>
          <a:xfrm>
            <a:off x="644105" y="0"/>
            <a:ext cx="10972800" cy="8181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ctr" anchorCtr="0">
            <a:noAutofit/>
          </a:bodyPr>
          <a:lstStyle/>
          <a:p>
            <a:pPr algn="ctr"/>
            <a:r>
              <a:rPr lang="ru-RU" sz="4400" b="1" dirty="0">
                <a:solidFill>
                  <a:srgbClr val="356784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ДПА за </a:t>
            </a:r>
            <a:r>
              <a:rPr lang="ru-RU" sz="4400" b="1" dirty="0" err="1">
                <a:solidFill>
                  <a:srgbClr val="356784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технологією</a:t>
            </a:r>
            <a:r>
              <a:rPr lang="ru-RU" sz="4400" b="1" dirty="0">
                <a:solidFill>
                  <a:srgbClr val="356784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ЗНО: 11 </a:t>
            </a:r>
            <a:r>
              <a:rPr lang="ru-RU" sz="4400" b="1" dirty="0" err="1">
                <a:solidFill>
                  <a:srgbClr val="356784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клас</a:t>
            </a:r>
            <a:endParaRPr sz="4400" b="1" dirty="0">
              <a:solidFill>
                <a:srgbClr val="356784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990" name="Google Shape;990;p52"/>
          <p:cNvSpPr/>
          <p:nvPr/>
        </p:nvSpPr>
        <p:spPr>
          <a:xfrm>
            <a:off x="69021" y="727177"/>
            <a:ext cx="5510463" cy="31085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r>
              <a:rPr lang="ru-RU" sz="2800" b="1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Наказ МОН № 498 </a:t>
            </a:r>
            <a:r>
              <a:rPr lang="ru-RU" sz="2800" b="1" dirty="0" err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від</a:t>
            </a:r>
            <a:r>
              <a:rPr lang="ru-RU" sz="2800" b="1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05.05.2021 року «</a:t>
            </a:r>
            <a:r>
              <a:rPr lang="ru-RU" sz="2800" dirty="0" err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Деякі</a:t>
            </a:r>
            <a:r>
              <a:rPr lang="ru-RU" sz="280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800" dirty="0" err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питання</a:t>
            </a:r>
            <a:r>
              <a:rPr lang="ru-RU" sz="280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800" dirty="0" err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проведення</a:t>
            </a:r>
            <a:r>
              <a:rPr lang="ru-RU" sz="280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у 2022 </a:t>
            </a:r>
            <a:r>
              <a:rPr lang="ru-RU" sz="2800" dirty="0" err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році</a:t>
            </a:r>
            <a:r>
              <a:rPr lang="ru-RU" sz="280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800" dirty="0" err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зовнішнього</a:t>
            </a:r>
            <a:r>
              <a:rPr lang="ru-RU" sz="280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800" dirty="0" err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незалежного</a:t>
            </a:r>
            <a:r>
              <a:rPr lang="ru-RU" sz="280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800" dirty="0" err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оцінювання</a:t>
            </a:r>
            <a:r>
              <a:rPr lang="ru-RU" sz="280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800" dirty="0" err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результатів</a:t>
            </a:r>
            <a:r>
              <a:rPr lang="ru-RU" sz="280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800" dirty="0" err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навчання</a:t>
            </a:r>
            <a:r>
              <a:rPr lang="ru-RU" sz="280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ru-RU" sz="2800" dirty="0" err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здобутих</a:t>
            </a:r>
            <a:r>
              <a:rPr lang="ru-RU" sz="280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на </a:t>
            </a:r>
            <a:r>
              <a:rPr lang="ru-RU" sz="2800" dirty="0" err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основі</a:t>
            </a:r>
            <a:r>
              <a:rPr lang="ru-RU" sz="280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800" dirty="0" err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повної</a:t>
            </a:r>
            <a:r>
              <a:rPr lang="ru-RU" sz="280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800" dirty="0" err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загальної</a:t>
            </a:r>
            <a:r>
              <a:rPr lang="ru-RU" sz="280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800" dirty="0" err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середньої</a:t>
            </a:r>
            <a:r>
              <a:rPr lang="ru-RU" sz="280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800" dirty="0" err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освіти</a:t>
            </a:r>
            <a:r>
              <a:rPr lang="ru-RU" sz="280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»</a:t>
            </a:r>
            <a:endParaRPr dirty="0"/>
          </a:p>
        </p:txBody>
      </p:sp>
      <p:sp>
        <p:nvSpPr>
          <p:cNvPr id="991" name="Google Shape;991;p52"/>
          <p:cNvSpPr/>
          <p:nvPr/>
        </p:nvSpPr>
        <p:spPr>
          <a:xfrm>
            <a:off x="207043" y="3835716"/>
            <a:ext cx="4860759" cy="26776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r>
              <a:rPr lang="ru-RU" sz="24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2. </a:t>
            </a:r>
            <a:r>
              <a:rPr lang="ru-RU" sz="24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Установити</a:t>
            </a:r>
            <a:r>
              <a:rPr lang="ru-RU" sz="24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ru-RU" sz="24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що</a:t>
            </a:r>
            <a:r>
              <a:rPr lang="ru-RU" sz="24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у </a:t>
            </a:r>
            <a:r>
              <a:rPr lang="ru-RU" sz="2400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2022</a:t>
            </a:r>
            <a:r>
              <a:rPr lang="ru-RU" sz="24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році</a:t>
            </a:r>
            <a:r>
              <a:rPr lang="ru-RU" sz="24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:</a:t>
            </a:r>
            <a:endParaRPr dirty="0"/>
          </a:p>
          <a:p>
            <a:r>
              <a:rPr lang="ru-RU" sz="24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1) </a:t>
            </a:r>
            <a:r>
              <a:rPr lang="ru-RU" sz="24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зовнішнє</a:t>
            </a:r>
            <a:r>
              <a:rPr lang="ru-RU" sz="24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незалежне</a:t>
            </a:r>
            <a:r>
              <a:rPr lang="ru-RU" sz="24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оцінювання</a:t>
            </a:r>
            <a:r>
              <a:rPr lang="ru-RU" sz="24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результатів</a:t>
            </a:r>
            <a:r>
              <a:rPr lang="ru-RU" sz="24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навчання</a:t>
            </a:r>
            <a:r>
              <a:rPr lang="ru-RU" sz="24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ru-RU" sz="24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здобутих</a:t>
            </a:r>
            <a:r>
              <a:rPr lang="ru-RU" sz="24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на </a:t>
            </a:r>
            <a:r>
              <a:rPr lang="ru-RU" sz="24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основі</a:t>
            </a:r>
            <a:r>
              <a:rPr lang="ru-RU" sz="24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повної</a:t>
            </a:r>
            <a:r>
              <a:rPr lang="ru-RU" sz="24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загальної</a:t>
            </a:r>
            <a:r>
              <a:rPr lang="ru-RU" sz="24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середньої</a:t>
            </a:r>
            <a:r>
              <a:rPr lang="ru-RU" sz="24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освіти</a:t>
            </a:r>
            <a:r>
              <a:rPr lang="ru-RU" sz="24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(</a:t>
            </a:r>
            <a:r>
              <a:rPr lang="ru-RU" sz="24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далі</a:t>
            </a:r>
            <a:r>
              <a:rPr lang="ru-RU" sz="24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- </a:t>
            </a:r>
            <a:r>
              <a:rPr lang="ru-RU" sz="24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зовнішнє</a:t>
            </a:r>
            <a:r>
              <a:rPr lang="ru-RU" sz="24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оцінювання</a:t>
            </a:r>
            <a:r>
              <a:rPr lang="ru-RU" sz="24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), </a:t>
            </a:r>
            <a:r>
              <a:rPr lang="ru-RU" sz="24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проводитиметься</a:t>
            </a:r>
            <a:r>
              <a:rPr lang="ru-RU" sz="24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 23 </a:t>
            </a:r>
            <a:r>
              <a:rPr lang="ru-RU" sz="2400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травня</a:t>
            </a:r>
            <a:r>
              <a:rPr lang="ru-RU" sz="2400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до 15 </a:t>
            </a:r>
            <a:r>
              <a:rPr lang="ru-RU" sz="2400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липня</a:t>
            </a:r>
            <a:endParaRPr sz="2400" dirty="0">
              <a:solidFill>
                <a:srgbClr val="FF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992" name="Google Shape;992;p52"/>
          <p:cNvSpPr/>
          <p:nvPr/>
        </p:nvSpPr>
        <p:spPr>
          <a:xfrm>
            <a:off x="5579484" y="740001"/>
            <a:ext cx="6340643" cy="5262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r>
              <a:rPr lang="ru-RU" sz="24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ПЕРЕЛІК </a:t>
            </a:r>
            <a:r>
              <a:rPr lang="ru-RU" sz="24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навчальних</a:t>
            </a:r>
            <a:r>
              <a:rPr lang="ru-RU" sz="24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предметів</a:t>
            </a:r>
            <a:r>
              <a:rPr lang="ru-RU" sz="24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ru-RU" sz="24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із</a:t>
            </a:r>
            <a:r>
              <a:rPr lang="ru-RU" sz="24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яких</a:t>
            </a:r>
            <a:r>
              <a:rPr lang="ru-RU" sz="24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у 2022 </a:t>
            </a:r>
            <a:r>
              <a:rPr lang="ru-RU" sz="24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році</a:t>
            </a:r>
            <a:r>
              <a:rPr lang="ru-RU" sz="24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проводиться </a:t>
            </a:r>
            <a:r>
              <a:rPr lang="ru-RU" sz="24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зовнішнє</a:t>
            </a:r>
            <a:r>
              <a:rPr lang="ru-RU" sz="24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незалежне</a:t>
            </a:r>
            <a:r>
              <a:rPr lang="ru-RU" sz="24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оцінювання</a:t>
            </a:r>
            <a:r>
              <a:rPr lang="ru-RU" sz="24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результатів</a:t>
            </a:r>
            <a:r>
              <a:rPr lang="ru-RU" sz="24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навчання</a:t>
            </a:r>
            <a:r>
              <a:rPr lang="ru-RU" sz="24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ru-RU" sz="24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здобутих</a:t>
            </a:r>
            <a:r>
              <a:rPr lang="ru-RU" sz="24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на </a:t>
            </a:r>
            <a:r>
              <a:rPr lang="ru-RU" sz="24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основі</a:t>
            </a:r>
            <a:r>
              <a:rPr lang="ru-RU" sz="24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повної</a:t>
            </a:r>
            <a:r>
              <a:rPr lang="ru-RU" sz="24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загальної</a:t>
            </a:r>
            <a:r>
              <a:rPr lang="ru-RU" sz="24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середньої</a:t>
            </a:r>
            <a:r>
              <a:rPr lang="ru-RU" sz="24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освіти</a:t>
            </a:r>
            <a:endParaRPr sz="240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r>
              <a:rPr lang="ru-RU" sz="24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1. </a:t>
            </a:r>
            <a:r>
              <a:rPr lang="ru-RU" sz="24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Українська</a:t>
            </a:r>
            <a:r>
              <a:rPr lang="ru-RU" sz="24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мова</a:t>
            </a:r>
            <a:r>
              <a:rPr lang="ru-RU" sz="24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</a:t>
            </a:r>
            <a:endParaRPr dirty="0"/>
          </a:p>
          <a:p>
            <a:r>
              <a:rPr lang="ru-RU" sz="24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2. </a:t>
            </a:r>
            <a:r>
              <a:rPr lang="ru-RU" sz="24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Українська</a:t>
            </a:r>
            <a:r>
              <a:rPr lang="ru-RU" sz="24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мова</a:t>
            </a:r>
            <a:r>
              <a:rPr lang="ru-RU" sz="24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і </a:t>
            </a:r>
            <a:r>
              <a:rPr lang="ru-RU" sz="24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література</a:t>
            </a:r>
            <a:r>
              <a:rPr lang="ru-RU" sz="24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</a:t>
            </a:r>
            <a:endParaRPr dirty="0"/>
          </a:p>
          <a:p>
            <a:r>
              <a:rPr lang="ru-RU" sz="24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3. Математика (</a:t>
            </a:r>
            <a:r>
              <a:rPr lang="ru-RU" sz="24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завдання</a:t>
            </a:r>
            <a:r>
              <a:rPr lang="ru-RU" sz="24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рівня</a:t>
            </a:r>
            <a:r>
              <a:rPr lang="ru-RU" sz="24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стандарту)*.</a:t>
            </a:r>
            <a:endParaRPr dirty="0"/>
          </a:p>
          <a:p>
            <a:r>
              <a:rPr lang="ru-RU" sz="24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4. Математика.</a:t>
            </a:r>
            <a:endParaRPr dirty="0"/>
          </a:p>
          <a:p>
            <a:r>
              <a:rPr lang="ru-RU" sz="24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5. </a:t>
            </a:r>
            <a:r>
              <a:rPr lang="ru-RU" sz="24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Історія</a:t>
            </a:r>
            <a:r>
              <a:rPr lang="ru-RU" sz="24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України</a:t>
            </a:r>
            <a:r>
              <a:rPr lang="ru-RU" sz="24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</a:t>
            </a:r>
            <a:endParaRPr dirty="0"/>
          </a:p>
          <a:p>
            <a:r>
              <a:rPr lang="ru-RU" sz="24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6. </a:t>
            </a:r>
            <a:r>
              <a:rPr lang="ru-RU" sz="24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Англійська</a:t>
            </a:r>
            <a:r>
              <a:rPr lang="ru-RU" sz="24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мова</a:t>
            </a:r>
            <a:r>
              <a:rPr lang="ru-RU" sz="24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           7. </a:t>
            </a:r>
            <a:r>
              <a:rPr lang="ru-RU" sz="24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Іспанська</a:t>
            </a:r>
            <a:r>
              <a:rPr lang="ru-RU" sz="24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мова</a:t>
            </a:r>
            <a:r>
              <a:rPr lang="ru-RU" sz="24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</a:t>
            </a:r>
            <a:endParaRPr dirty="0"/>
          </a:p>
          <a:p>
            <a:r>
              <a:rPr lang="ru-RU" sz="24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8. </a:t>
            </a:r>
            <a:r>
              <a:rPr lang="ru-RU" sz="24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Німецька</a:t>
            </a:r>
            <a:r>
              <a:rPr lang="ru-RU" sz="24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мова</a:t>
            </a:r>
            <a:r>
              <a:rPr lang="ru-RU" sz="24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              9. </a:t>
            </a:r>
            <a:r>
              <a:rPr lang="ru-RU" sz="24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Французька</a:t>
            </a:r>
            <a:r>
              <a:rPr lang="ru-RU" sz="24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мова</a:t>
            </a:r>
            <a:r>
              <a:rPr lang="ru-RU" sz="24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</a:t>
            </a:r>
            <a:endParaRPr dirty="0"/>
          </a:p>
          <a:p>
            <a:r>
              <a:rPr lang="ru-RU" sz="2400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10. </a:t>
            </a:r>
            <a:r>
              <a:rPr lang="ru-RU" sz="2400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Біологія</a:t>
            </a:r>
            <a:r>
              <a:rPr lang="ru-RU" sz="24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                       11. </a:t>
            </a:r>
            <a:r>
              <a:rPr lang="ru-RU" sz="24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Географія</a:t>
            </a:r>
            <a:r>
              <a:rPr lang="ru-RU" sz="24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</a:t>
            </a:r>
            <a:endParaRPr dirty="0"/>
          </a:p>
          <a:p>
            <a:r>
              <a:rPr lang="ru-RU" sz="24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12. </a:t>
            </a:r>
            <a:r>
              <a:rPr lang="ru-RU" sz="24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Фізика</a:t>
            </a:r>
            <a:r>
              <a:rPr lang="ru-RU" sz="24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                         </a:t>
            </a:r>
            <a:r>
              <a:rPr lang="ru-RU" sz="24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13. </a:t>
            </a:r>
            <a:r>
              <a:rPr lang="ru-RU" sz="24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Хімія</a:t>
            </a:r>
            <a:r>
              <a:rPr lang="ru-RU" sz="24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</a:t>
            </a:r>
            <a:endParaRPr dirty="0">
              <a:solidFill>
                <a:schemeClr val="tx1"/>
              </a:solidFill>
            </a:endParaRPr>
          </a:p>
          <a:p>
            <a:endParaRPr sz="240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645612065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74560" y="611697"/>
            <a:ext cx="8596668" cy="1225728"/>
          </a:xfrm>
        </p:spPr>
        <p:txBody>
          <a:bodyPr>
            <a:noAutofit/>
          </a:bodyPr>
          <a:lstStyle/>
          <a:p>
            <a:pPr algn="ctr"/>
            <a:r>
              <a:rPr lang="uk-UA" sz="4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Міжнародне дослідження якості освіти </a:t>
            </a:r>
            <a:r>
              <a:rPr lang="en-US" sz="4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PISA</a:t>
            </a:r>
            <a:endParaRPr lang="ru-RU" sz="44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75747" y="1849727"/>
            <a:ext cx="9525779" cy="470059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оцінює наскільки учні здатні використовувати здобуті знання, уміння та навички в реальному житті.</a:t>
            </a:r>
          </a:p>
          <a:p>
            <a:pPr marL="0" indent="0">
              <a:buNone/>
            </a:pPr>
            <a:endParaRPr lang="uk-UA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Провідні компетентності: </a:t>
            </a:r>
          </a:p>
          <a:p>
            <a: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PISA-2018 – читацька грамотність </a:t>
            </a:r>
          </a:p>
          <a:p>
            <a: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PISA-2021 – математична компетентність </a:t>
            </a:r>
          </a:p>
          <a:p>
            <a: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PISA-2024 – природничо-наукова компетентність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896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6816" y="862413"/>
            <a:ext cx="11176000" cy="2904226"/>
          </a:xfrm>
        </p:spPr>
        <p:txBody>
          <a:bodyPr/>
          <a:lstStyle/>
          <a:p>
            <a:pPr marL="109725" indent="0" algn="just">
              <a:buNone/>
            </a:pPr>
            <a:r>
              <a:rPr lang="uk-UA" sz="2400" b="0" dirty="0"/>
              <a:t>Організація освітнього процесу у 2020/2021 навчальному році має реалізуватися з урахуванням результатів міжнародного дослідження якості освіти PISA-2018.</a:t>
            </a:r>
            <a:endParaRPr lang="en-US" sz="2400" b="0" dirty="0"/>
          </a:p>
          <a:p>
            <a:pPr marL="109725" indent="0" algn="just">
              <a:buNone/>
            </a:pPr>
            <a:r>
              <a:rPr lang="uk-UA" sz="2400" b="0" dirty="0"/>
              <a:t>Кожне</a:t>
            </a:r>
            <a:r>
              <a:rPr lang="ru-RU" sz="2400" b="0" dirty="0"/>
              <a:t> </a:t>
            </a:r>
            <a:r>
              <a:rPr lang="uk-UA" sz="2400" b="0" dirty="0"/>
              <a:t>дослідження</a:t>
            </a:r>
            <a:r>
              <a:rPr lang="ru-RU" sz="2400" b="0" dirty="0"/>
              <a:t> </a:t>
            </a:r>
            <a:r>
              <a:rPr lang="en-US" sz="2400" b="0" dirty="0"/>
              <a:t>PISA </a:t>
            </a:r>
            <a:r>
              <a:rPr lang="uk-UA" sz="2400" b="0" dirty="0"/>
              <a:t>має провідну компетентність</a:t>
            </a:r>
            <a:r>
              <a:rPr lang="ru-RU" sz="2400" b="0" dirty="0"/>
              <a:t>: для </a:t>
            </a:r>
            <a:r>
              <a:rPr lang="en-US" sz="2400" b="0" dirty="0"/>
              <a:t>PISA-2018 </a:t>
            </a:r>
            <a:r>
              <a:rPr lang="uk-UA" sz="2400" b="0" dirty="0"/>
              <a:t>була читацька грамотність</a:t>
            </a:r>
            <a:r>
              <a:rPr lang="ru-RU" sz="2400" b="0" dirty="0"/>
              <a:t>, для </a:t>
            </a:r>
            <a:r>
              <a:rPr lang="en-US" sz="2400" b="0" dirty="0"/>
              <a:t>PISA-2021 </a:t>
            </a:r>
            <a:r>
              <a:rPr lang="ru-RU" sz="2400" b="0" dirty="0"/>
              <a:t>стане </a:t>
            </a:r>
            <a:r>
              <a:rPr lang="uk-UA" sz="2400" b="0" dirty="0"/>
              <a:t>математична</a:t>
            </a:r>
            <a:r>
              <a:rPr lang="ru-RU" sz="2400" b="0" dirty="0"/>
              <a:t>, для </a:t>
            </a:r>
            <a:r>
              <a:rPr lang="en-US" sz="2400" b="0" dirty="0"/>
              <a:t>PISA-2024 – </a:t>
            </a:r>
            <a:r>
              <a:rPr lang="uk-UA" sz="2400" b="0" dirty="0"/>
              <a:t>природничо-наукова компетентність.</a:t>
            </a:r>
          </a:p>
          <a:p>
            <a:pPr marL="109725" indent="0" algn="just">
              <a:buNone/>
            </a:pPr>
            <a:endParaRPr lang="uk-UA" sz="2400" b="1" dirty="0"/>
          </a:p>
          <a:p>
            <a:pPr marL="109725" indent="0">
              <a:buNone/>
            </a:pPr>
            <a:endParaRPr lang="uk-UA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96816" y="3691915"/>
            <a:ext cx="9532188" cy="2677654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r>
              <a:rPr lang="uk-UA" sz="2400" dirty="0"/>
              <a:t>Національний звіт за результатами міжнародного дослідження якості освіти </a:t>
            </a:r>
            <a:r>
              <a:rPr lang="en-US" sz="2400" dirty="0"/>
              <a:t>PISA-2018 </a:t>
            </a:r>
            <a:r>
              <a:rPr lang="uk-UA" sz="2400" dirty="0"/>
              <a:t>містить рекомендації щодо подальшого розвитку освіти в Україні в </a:t>
            </a:r>
            <a:r>
              <a:rPr lang="uk-UA" sz="2400" dirty="0" err="1"/>
              <a:t>коротко-</a:t>
            </a:r>
            <a:r>
              <a:rPr lang="uk-UA" sz="2400" dirty="0"/>
              <a:t> та довгостроковій перспективах </a:t>
            </a:r>
          </a:p>
          <a:p>
            <a:r>
              <a:rPr lang="uk-UA" sz="2400" dirty="0"/>
              <a:t>(режим доступу </a:t>
            </a:r>
            <a:r>
              <a:rPr lang="en-US" sz="2400" dirty="0"/>
              <a:t>https://testportal.gov.ua/zvity-dani-4/ ).</a:t>
            </a:r>
          </a:p>
          <a:p>
            <a:r>
              <a:rPr lang="uk-UA" sz="2400" dirty="0"/>
              <a:t>Це дослідження оцінює наскільки учні здатні використовувати здобуті знання, уміння та навички в реальному житті.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750856" y="92972"/>
            <a:ext cx="372922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09725" lvl="0">
              <a:spcBef>
                <a:spcPts val="360"/>
              </a:spcBef>
              <a:buClr>
                <a:srgbClr val="4D4D4D"/>
              </a:buClr>
              <a:buSzPts val="1800"/>
            </a:pPr>
            <a:r>
              <a:rPr lang="en-US" sz="4400" b="1" dirty="0">
                <a:solidFill>
                  <a:srgbClr val="4D4D4D"/>
                </a:solidFill>
                <a:latin typeface="Verdana"/>
                <a:ea typeface="Verdana"/>
                <a:sym typeface="Verdana"/>
              </a:rPr>
              <a:t>PISA-2018</a:t>
            </a:r>
            <a:endParaRPr lang="uk-UA" sz="4400" b="1" dirty="0">
              <a:solidFill>
                <a:srgbClr val="4D4D4D"/>
              </a:solidFill>
              <a:latin typeface="Verdana"/>
              <a:ea typeface="Verdana"/>
              <a:sym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796966459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1" name="Google Shape;1011;p55"/>
          <p:cNvSpPr txBox="1">
            <a:spLocks noGrp="1"/>
          </p:cNvSpPr>
          <p:nvPr>
            <p:ph type="title"/>
          </p:nvPr>
        </p:nvSpPr>
        <p:spPr>
          <a:xfrm>
            <a:off x="2261937" y="106199"/>
            <a:ext cx="9907475" cy="7480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97" tIns="60949" rIns="121897" bIns="60949" anchor="ctr" anchorCtr="0">
            <a:noAutofit/>
          </a:bodyPr>
          <a:lstStyle/>
          <a:p>
            <a:r>
              <a:rPr lang="ru-RU" sz="4400" b="1">
                <a:solidFill>
                  <a:srgbClr val="0000CC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Що таке STEM – </a:t>
            </a:r>
            <a:r>
              <a:rPr lang="ru-RU" sz="4400" b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STEАM -</a:t>
            </a:r>
            <a:r>
              <a:rPr lang="ru-RU" sz="4400" b="1">
                <a:solidFill>
                  <a:srgbClr val="0000CC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4400" b="1">
                <a:solidFill>
                  <a:srgbClr val="00B05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STREAM</a:t>
            </a:r>
            <a:endParaRPr sz="4400" b="1">
              <a:solidFill>
                <a:srgbClr val="00B05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012" name="Google Shape;1012;p55"/>
          <p:cNvSpPr txBox="1">
            <a:spLocks noGrp="1"/>
          </p:cNvSpPr>
          <p:nvPr>
            <p:ph type="body" idx="1"/>
          </p:nvPr>
        </p:nvSpPr>
        <p:spPr>
          <a:xfrm>
            <a:off x="2273971" y="1010659"/>
            <a:ext cx="7278423" cy="36575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97" tIns="60949" rIns="121897" bIns="60949" anchor="t" anchorCtr="0">
            <a:noAutofit/>
          </a:bodyPr>
          <a:lstStyle/>
          <a:p>
            <a:pPr marL="0" indent="0">
              <a:spcBef>
                <a:spcPts val="0"/>
              </a:spcBef>
              <a:buSzPts val="2400"/>
              <a:buNone/>
            </a:pPr>
            <a:r>
              <a:rPr lang="ru-RU" sz="2400" b="1">
                <a:latin typeface="Times New Roman"/>
                <a:ea typeface="Times New Roman"/>
                <a:cs typeface="Times New Roman"/>
                <a:sym typeface="Times New Roman"/>
              </a:rPr>
              <a:t>STEM вживається для позначення напряму в освіті, що охоплює:</a:t>
            </a:r>
            <a:endParaRPr/>
          </a:p>
          <a:p>
            <a:pPr marL="457131" indent="-457131">
              <a:spcBef>
                <a:spcPts val="480"/>
              </a:spcBef>
              <a:buSzPts val="2400"/>
              <a:buFont typeface="Noto Sans Symbols"/>
              <a:buChar char="❑"/>
            </a:pPr>
            <a:r>
              <a:rPr lang="ru-RU" sz="2400">
                <a:latin typeface="Times New Roman"/>
                <a:ea typeface="Times New Roman"/>
                <a:cs typeface="Times New Roman"/>
                <a:sym typeface="Times New Roman"/>
              </a:rPr>
              <a:t>Science (природничі науки),</a:t>
            </a:r>
            <a:endParaRPr/>
          </a:p>
          <a:p>
            <a:pPr marL="457131" indent="-457131">
              <a:spcBef>
                <a:spcPts val="480"/>
              </a:spcBef>
              <a:buSzPts val="2400"/>
              <a:buFont typeface="Noto Sans Symbols"/>
              <a:buChar char="❑"/>
            </a:pPr>
            <a:r>
              <a:rPr lang="ru-RU" sz="2400">
                <a:latin typeface="Times New Roman"/>
                <a:ea typeface="Times New Roman"/>
                <a:cs typeface="Times New Roman"/>
                <a:sym typeface="Times New Roman"/>
              </a:rPr>
              <a:t>Technology (технології), </a:t>
            </a:r>
            <a:endParaRPr/>
          </a:p>
          <a:p>
            <a:pPr marL="457131" indent="-457131">
              <a:spcBef>
                <a:spcPts val="480"/>
              </a:spcBef>
              <a:buSzPts val="2400"/>
              <a:buFont typeface="Noto Sans Symbols"/>
              <a:buChar char="❑"/>
            </a:pPr>
            <a:r>
              <a:rPr lang="ru-RU" sz="2400">
                <a:latin typeface="Times New Roman"/>
                <a:ea typeface="Times New Roman"/>
                <a:cs typeface="Times New Roman"/>
                <a:sym typeface="Times New Roman"/>
              </a:rPr>
              <a:t>Engineering (інжиніринг, проектування, дизайн), </a:t>
            </a:r>
            <a:endParaRPr/>
          </a:p>
          <a:p>
            <a:pPr marL="457131" indent="-457131">
              <a:spcBef>
                <a:spcPts val="480"/>
              </a:spcBef>
              <a:buSzPts val="2400"/>
              <a:buFont typeface="Noto Sans Symbols"/>
              <a:buChar char="❑"/>
            </a:pPr>
            <a:r>
              <a:rPr lang="ru-RU" sz="2400">
                <a:latin typeface="Times New Roman"/>
                <a:ea typeface="Times New Roman"/>
                <a:cs typeface="Times New Roman"/>
                <a:sym typeface="Times New Roman"/>
              </a:rPr>
              <a:t>Mathematics (математика),</a:t>
            </a:r>
            <a:endParaRPr/>
          </a:p>
          <a:p>
            <a:pPr marL="457131" indent="-457131">
              <a:spcBef>
                <a:spcPts val="480"/>
              </a:spcBef>
              <a:buSzPts val="2400"/>
              <a:buFont typeface="Noto Sans Symbols"/>
              <a:buChar char="❑"/>
            </a:pPr>
            <a:r>
              <a:rPr lang="ru-RU" sz="2400">
                <a:latin typeface="Times New Roman"/>
                <a:ea typeface="Times New Roman"/>
                <a:cs typeface="Times New Roman"/>
                <a:sym typeface="Times New Roman"/>
              </a:rPr>
              <a:t>Arts (мистецтво),</a:t>
            </a:r>
            <a:endParaRPr/>
          </a:p>
          <a:p>
            <a:pPr marL="457131" indent="-457131">
              <a:spcBef>
                <a:spcPts val="480"/>
              </a:spcBef>
              <a:buSzPts val="2400"/>
              <a:buFont typeface="Noto Sans Symbols"/>
              <a:buChar char="❑"/>
            </a:pPr>
            <a:r>
              <a:rPr lang="ru-RU" sz="2400">
                <a:latin typeface="Times New Roman"/>
                <a:ea typeface="Times New Roman"/>
                <a:cs typeface="Times New Roman"/>
                <a:sym typeface="Times New Roman"/>
              </a:rPr>
              <a:t>Reading + Writing (читання + письмо) </a:t>
            </a:r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013" name="Google Shape;1013;p5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552393" y="1638308"/>
            <a:ext cx="2544233" cy="119538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4" name="Google Shape;1014;p5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456382" y="2924947"/>
            <a:ext cx="2544233" cy="1384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5" name="Google Shape;1015;p5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958431" y="4378332"/>
            <a:ext cx="3210983" cy="1895475"/>
          </a:xfrm>
          <a:prstGeom prst="rect">
            <a:avLst/>
          </a:prstGeom>
          <a:noFill/>
          <a:ln>
            <a:noFill/>
          </a:ln>
        </p:spPr>
      </p:pic>
      <p:sp>
        <p:nvSpPr>
          <p:cNvPr id="1016" name="Google Shape;1016;p55"/>
          <p:cNvSpPr/>
          <p:nvPr/>
        </p:nvSpPr>
        <p:spPr>
          <a:xfrm>
            <a:off x="2286001" y="4605659"/>
            <a:ext cx="6672431" cy="19389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pPr algn="ctr"/>
            <a:r>
              <a:rPr lang="ru-RU" sz="2400" b="1">
                <a:solidFill>
                  <a:srgbClr val="0000CC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STEM – </a:t>
            </a:r>
            <a:r>
              <a:rPr lang="ru-RU" sz="2400" b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STEАM -</a:t>
            </a:r>
            <a:r>
              <a:rPr lang="ru-RU" sz="2400" b="1">
                <a:solidFill>
                  <a:srgbClr val="0000CC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b="1">
                <a:solidFill>
                  <a:srgbClr val="00B05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STREAM</a:t>
            </a:r>
            <a:endParaRPr sz="24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r>
              <a:rPr lang="ru-RU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• </a:t>
            </a:r>
            <a:r>
              <a:rPr lang="ru-RU" sz="2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STEM</a:t>
            </a:r>
            <a:r>
              <a:rPr lang="ru-RU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– Science, Technology, Engineering, Mathematics</a:t>
            </a:r>
            <a:endParaRPr/>
          </a:p>
          <a:p>
            <a:r>
              <a:rPr lang="ru-RU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• STEAM - + Art</a:t>
            </a:r>
            <a:endParaRPr/>
          </a:p>
          <a:p>
            <a:r>
              <a:rPr lang="ru-RU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• STREAM - + Reading/Writing</a:t>
            </a:r>
            <a:endParaRPr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1" name="Google Shape;1021;p56"/>
          <p:cNvSpPr txBox="1">
            <a:spLocks noGrp="1"/>
          </p:cNvSpPr>
          <p:nvPr>
            <p:ph type="body" idx="1"/>
          </p:nvPr>
        </p:nvSpPr>
        <p:spPr>
          <a:xfrm>
            <a:off x="1739905" y="1051989"/>
            <a:ext cx="10308167" cy="56176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97" tIns="60949" rIns="121897" bIns="60949" anchor="t" anchorCtr="0">
            <a:normAutofit fontScale="92500" lnSpcReduction="10000"/>
          </a:bodyPr>
          <a:lstStyle/>
          <a:p>
            <a:pPr marL="457131" indent="-457163" algn="just">
              <a:spcBef>
                <a:spcPts val="0"/>
              </a:spcBef>
              <a:buClr>
                <a:srgbClr val="404040"/>
              </a:buClr>
              <a:buSzPct val="100000"/>
            </a:pPr>
            <a:r>
              <a:rPr lang="ru-RU" sz="3700" b="1">
                <a:solidFill>
                  <a:srgbClr val="404040"/>
                </a:solidFill>
              </a:rPr>
              <a:t>STEM-освіта</a:t>
            </a:r>
            <a:r>
              <a:rPr lang="ru-RU" sz="3700">
                <a:solidFill>
                  <a:srgbClr val="404040"/>
                </a:solidFill>
              </a:rPr>
              <a:t> – педагогічний процес (технологія) </a:t>
            </a:r>
            <a:r>
              <a:rPr lang="ru-RU" sz="3700" i="1">
                <a:solidFill>
                  <a:srgbClr val="404040"/>
                </a:solidFill>
              </a:rPr>
              <a:t>формування і розвитку розумово-пізнавальних і</a:t>
            </a:r>
            <a:r>
              <a:rPr lang="ru-RU" sz="3700" b="1" i="1">
                <a:solidFill>
                  <a:srgbClr val="404040"/>
                </a:solidFill>
              </a:rPr>
              <a:t> </a:t>
            </a:r>
            <a:r>
              <a:rPr lang="ru-RU" sz="3700" i="1">
                <a:solidFill>
                  <a:srgbClr val="404040"/>
                </a:solidFill>
              </a:rPr>
              <a:t>творчих якостей молоді</a:t>
            </a:r>
            <a:r>
              <a:rPr lang="ru-RU" sz="3700">
                <a:solidFill>
                  <a:srgbClr val="404040"/>
                </a:solidFill>
              </a:rPr>
              <a:t>, рівень яких визначає </a:t>
            </a:r>
            <a:r>
              <a:rPr lang="ru-RU" sz="3700" i="1">
                <a:solidFill>
                  <a:srgbClr val="404040"/>
                </a:solidFill>
              </a:rPr>
              <a:t>конкурентну спроможність </a:t>
            </a:r>
            <a:r>
              <a:rPr lang="ru-RU" sz="3700">
                <a:solidFill>
                  <a:srgbClr val="404040"/>
                </a:solidFill>
              </a:rPr>
              <a:t>на сучасному ринку праці. </a:t>
            </a:r>
            <a:endParaRPr/>
          </a:p>
          <a:p>
            <a:pPr marL="457131" indent="-457131" algn="just">
              <a:spcBef>
                <a:spcPts val="684"/>
              </a:spcBef>
              <a:buClr>
                <a:srgbClr val="404040"/>
              </a:buClr>
              <a:buSzPct val="100000"/>
              <a:buNone/>
            </a:pPr>
            <a:r>
              <a:rPr lang="ru-RU" sz="3700">
                <a:solidFill>
                  <a:srgbClr val="404040"/>
                </a:solidFill>
              </a:rPr>
              <a:t>    Акцент на зміцнення зв’язків і взаємодії між наукою, творчістю, підприємницькою та інноваційною діяльністю, а також вивчення природничих наук через інші дисципліни і, навпаки, вивчення інших дисциплін через природничі науки.</a:t>
            </a:r>
            <a:endParaRPr sz="3700">
              <a:solidFill>
                <a:srgbClr val="404040"/>
              </a:solidFill>
            </a:endParaRPr>
          </a:p>
          <a:p>
            <a:pPr marL="457131" indent="-239839" algn="just">
              <a:spcBef>
                <a:spcPts val="684"/>
              </a:spcBef>
              <a:buSzPct val="100000"/>
              <a:buNone/>
            </a:pPr>
            <a:endParaRPr sz="3700">
              <a:solidFill>
                <a:srgbClr val="404040"/>
              </a:solidFill>
            </a:endParaRPr>
          </a:p>
        </p:txBody>
      </p:sp>
      <p:sp>
        <p:nvSpPr>
          <p:cNvPr id="1022" name="Google Shape;1022;p56"/>
          <p:cNvSpPr/>
          <p:nvPr/>
        </p:nvSpPr>
        <p:spPr>
          <a:xfrm>
            <a:off x="1871133" y="188388"/>
            <a:ext cx="8832851" cy="8002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97" tIns="60949" rIns="121897" bIns="60949" anchor="t" anchorCtr="0">
            <a:spAutoFit/>
          </a:bodyPr>
          <a:lstStyle/>
          <a:p>
            <a:pPr algn="ctr"/>
            <a:r>
              <a:rPr lang="ru-RU" sz="4400" b="1">
                <a:solidFill>
                  <a:srgbClr val="4F81BD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STEM освіта:</a:t>
            </a:r>
            <a:endParaRPr sz="4400" b="1">
              <a:solidFill>
                <a:srgbClr val="4F81BD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Google Shape;1027;p57"/>
          <p:cNvSpPr/>
          <p:nvPr/>
        </p:nvSpPr>
        <p:spPr>
          <a:xfrm>
            <a:off x="243690" y="1042800"/>
            <a:ext cx="11321143" cy="18688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3819" tIns="0" rIns="81273" bIns="0" anchor="ctr" anchorCtr="0">
            <a:noAutofit/>
          </a:bodyPr>
          <a:lstStyle/>
          <a:p>
            <a:pPr algn="just">
              <a:lnSpc>
                <a:spcPct val="90000"/>
              </a:lnSpc>
            </a:pPr>
            <a:r>
              <a:rPr lang="ru-RU" sz="2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Інтеграція</a:t>
            </a:r>
            <a:r>
              <a:rPr lang="ru-RU" sz="2400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>
                <a:solidFill>
                  <a:srgbClr val="1C2824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– це процес взаємодії, об’єднання, взаємовпливу, взаємопроникнення, взаємозближення, відновлення єдності … двох або більше систем, результатом якого є утворення нової цілісної системи, яка набуває нових властивостей та взаємозв’язків між оновленими елементами системи.</a:t>
            </a:r>
            <a:endParaRPr/>
          </a:p>
          <a:p>
            <a:pPr algn="just">
              <a:lnSpc>
                <a:spcPct val="90000"/>
              </a:lnSpc>
              <a:spcBef>
                <a:spcPts val="840"/>
              </a:spcBef>
            </a:pPr>
            <a:r>
              <a:rPr lang="ru-RU" sz="2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STEM-урок: синхронізація програм</a:t>
            </a:r>
            <a:endParaRPr sz="2400">
              <a:solidFill>
                <a:srgbClr val="0070C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grpSp>
        <p:nvGrpSpPr>
          <p:cNvPr id="1028" name="Google Shape;1028;p57"/>
          <p:cNvGrpSpPr/>
          <p:nvPr/>
        </p:nvGrpSpPr>
        <p:grpSpPr>
          <a:xfrm>
            <a:off x="247960" y="3090464"/>
            <a:ext cx="11664369" cy="2972793"/>
            <a:chOff x="67" y="22409"/>
            <a:chExt cx="11664369" cy="3139577"/>
          </a:xfrm>
        </p:grpSpPr>
        <p:sp>
          <p:nvSpPr>
            <p:cNvPr id="1029" name="Google Shape;1029;p57"/>
            <p:cNvSpPr/>
            <p:nvPr/>
          </p:nvSpPr>
          <p:spPr>
            <a:xfrm>
              <a:off x="67" y="886795"/>
              <a:ext cx="2536157" cy="986414"/>
            </a:xfrm>
            <a:prstGeom prst="roundRect">
              <a:avLst>
                <a:gd name="adj" fmla="val 10000"/>
              </a:avLst>
            </a:prstGeom>
            <a:solidFill>
              <a:schemeClr val="lt1">
                <a:alpha val="89803"/>
              </a:schemeClr>
            </a:solidFill>
            <a:ln w="25400" cap="flat" cmpd="sng">
              <a:solidFill>
                <a:srgbClr val="31CBC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030" name="Google Shape;1030;p57"/>
            <p:cNvSpPr txBox="1"/>
            <p:nvPr/>
          </p:nvSpPr>
          <p:spPr>
            <a:xfrm>
              <a:off x="22767" y="909495"/>
              <a:ext cx="2490757" cy="72964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3825" tIns="123825" rIns="123825" bIns="123825" anchor="t" anchorCtr="0">
              <a:noAutofit/>
            </a:bodyPr>
            <a:lstStyle/>
            <a:p>
              <a:pPr marL="228594" lvl="1" indent="-228594">
                <a:lnSpc>
                  <a:spcPct val="90000"/>
                </a:lnSpc>
                <a:buClr>
                  <a:srgbClr val="4D4D4D"/>
                </a:buClr>
                <a:buSzPts val="2000"/>
                <a:buFont typeface="Arial"/>
                <a:buChar char="•"/>
              </a:pPr>
              <a:r>
                <a:rPr lang="ru-RU" sz="2000">
                  <a:solidFill>
                    <a:srgbClr val="4D4D4D"/>
                  </a:solidFill>
                </a:rPr>
                <a:t>Інфромація</a:t>
              </a:r>
              <a:endParaRPr sz="2000">
                <a:solidFill>
                  <a:srgbClr val="4D4D4D"/>
                </a:solidFill>
              </a:endParaRPr>
            </a:p>
          </p:txBody>
        </p:sp>
        <p:sp>
          <p:nvSpPr>
            <p:cNvPr id="1031" name="Google Shape;1031;p57"/>
            <p:cNvSpPr/>
            <p:nvPr/>
          </p:nvSpPr>
          <p:spPr>
            <a:xfrm>
              <a:off x="755164" y="303044"/>
              <a:ext cx="2858942" cy="2858942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21844" y="104674"/>
                  </a:moveTo>
                  <a:lnTo>
                    <a:pt x="23061" y="103249"/>
                  </a:lnTo>
                  <a:lnTo>
                    <a:pt x="23061" y="103249"/>
                  </a:lnTo>
                  <a:cubicBezTo>
                    <a:pt x="38200" y="116179"/>
                    <a:pt x="58997" y="120252"/>
                    <a:pt x="77895" y="113988"/>
                  </a:cubicBezTo>
                  <a:cubicBezTo>
                    <a:pt x="96792" y="107724"/>
                    <a:pt x="111039" y="92035"/>
                    <a:pt x="115458" y="72623"/>
                  </a:cubicBezTo>
                  <a:lnTo>
                    <a:pt x="114228" y="72413"/>
                  </a:lnTo>
                  <a:lnTo>
                    <a:pt x="116990" y="69725"/>
                  </a:lnTo>
                  <a:lnTo>
                    <a:pt x="118538" y="73149"/>
                  </a:lnTo>
                  <a:lnTo>
                    <a:pt x="117308" y="72939"/>
                  </a:lnTo>
                  <a:lnTo>
                    <a:pt x="117308" y="72939"/>
                  </a:lnTo>
                  <a:cubicBezTo>
                    <a:pt x="112775" y="93017"/>
                    <a:pt x="98065" y="109258"/>
                    <a:pt x="78533" y="115751"/>
                  </a:cubicBezTo>
                  <a:cubicBezTo>
                    <a:pt x="59001" y="122244"/>
                    <a:pt x="37495" y="118042"/>
                    <a:pt x="21844" y="104674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032" name="Google Shape;1032;p57"/>
            <p:cNvSpPr/>
            <p:nvPr/>
          </p:nvSpPr>
          <p:spPr>
            <a:xfrm>
              <a:off x="172852" y="1814014"/>
              <a:ext cx="2229647" cy="968686"/>
            </a:xfrm>
            <a:prstGeom prst="roundRect">
              <a:avLst>
                <a:gd name="adj" fmla="val 10000"/>
              </a:avLst>
            </a:prstGeom>
            <a:solidFill>
              <a:srgbClr val="5789A5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033" name="Google Shape;1033;p57"/>
            <p:cNvSpPr txBox="1"/>
            <p:nvPr/>
          </p:nvSpPr>
          <p:spPr>
            <a:xfrm>
              <a:off x="201224" y="1842386"/>
              <a:ext cx="2172903" cy="91194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8100" tIns="25400" rIns="38100" bIns="25400" anchor="ctr" anchorCtr="0">
              <a:noAutofit/>
            </a:bodyPr>
            <a:lstStyle/>
            <a:p>
              <a:pPr algn="ctr">
                <a:lnSpc>
                  <a:spcPct val="90000"/>
                </a:lnSpc>
              </a:pPr>
              <a:r>
                <a:rPr lang="ru-RU" sz="2000">
                  <a:solidFill>
                    <a:srgbClr val="4D4D4D"/>
                  </a:solidFill>
                </a:rPr>
                <a:t>Інформатика</a:t>
              </a:r>
              <a:endParaRPr sz="2000">
                <a:solidFill>
                  <a:srgbClr val="4D4D4D"/>
                </a:solidFill>
              </a:endParaRPr>
            </a:p>
          </p:txBody>
        </p:sp>
        <p:sp>
          <p:nvSpPr>
            <p:cNvPr id="1034" name="Google Shape;1034;p57"/>
            <p:cNvSpPr/>
            <p:nvPr/>
          </p:nvSpPr>
          <p:spPr>
            <a:xfrm>
              <a:off x="2748866" y="1053156"/>
              <a:ext cx="1876798" cy="1048117"/>
            </a:xfrm>
            <a:prstGeom prst="roundRect">
              <a:avLst>
                <a:gd name="adj" fmla="val 10000"/>
              </a:avLst>
            </a:prstGeom>
            <a:solidFill>
              <a:schemeClr val="lt1">
                <a:alpha val="89803"/>
              </a:schemeClr>
            </a:solidFill>
            <a:ln w="25400" cap="flat" cmpd="sng">
              <a:solidFill>
                <a:srgbClr val="31CBC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035" name="Google Shape;1035;p57"/>
            <p:cNvSpPr txBox="1"/>
            <p:nvPr/>
          </p:nvSpPr>
          <p:spPr>
            <a:xfrm>
              <a:off x="2772986" y="1301872"/>
              <a:ext cx="1828558" cy="77528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3825" tIns="123825" rIns="123825" bIns="123825" anchor="t" anchorCtr="0">
              <a:noAutofit/>
            </a:bodyPr>
            <a:lstStyle/>
            <a:p>
              <a:pPr marL="228594" lvl="1" indent="-228594">
                <a:lnSpc>
                  <a:spcPct val="90000"/>
                </a:lnSpc>
                <a:buClr>
                  <a:srgbClr val="4D4D4D"/>
                </a:buClr>
                <a:buSzPts val="2000"/>
                <a:buFont typeface="Arial"/>
                <a:buChar char="•"/>
              </a:pPr>
              <a:r>
                <a:rPr lang="ru-RU" sz="2000">
                  <a:solidFill>
                    <a:srgbClr val="4D4D4D"/>
                  </a:solidFill>
                </a:rPr>
                <a:t>Країна</a:t>
              </a:r>
              <a:endParaRPr sz="2000">
                <a:solidFill>
                  <a:srgbClr val="4D4D4D"/>
                </a:solidFill>
              </a:endParaRPr>
            </a:p>
          </p:txBody>
        </p:sp>
        <p:sp>
          <p:nvSpPr>
            <p:cNvPr id="1036" name="Google Shape;1036;p57"/>
            <p:cNvSpPr/>
            <p:nvPr/>
          </p:nvSpPr>
          <p:spPr>
            <a:xfrm>
              <a:off x="3323164" y="22409"/>
              <a:ext cx="2560111" cy="2560111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19950" y="17216"/>
                  </a:moveTo>
                  <a:lnTo>
                    <a:pt x="19950" y="17216"/>
                  </a:lnTo>
                  <a:cubicBezTo>
                    <a:pt x="34891" y="3230"/>
                    <a:pt x="56046" y="-1949"/>
                    <a:pt x="75758" y="3554"/>
                  </a:cubicBezTo>
                  <a:cubicBezTo>
                    <a:pt x="95470" y="9057"/>
                    <a:pt x="110884" y="24444"/>
                    <a:pt x="116420" y="44147"/>
                  </a:cubicBezTo>
                  <a:lnTo>
                    <a:pt x="117781" y="43851"/>
                  </a:lnTo>
                  <a:lnTo>
                    <a:pt x="116238" y="47745"/>
                  </a:lnTo>
                  <a:lnTo>
                    <a:pt x="113009" y="44890"/>
                  </a:lnTo>
                  <a:lnTo>
                    <a:pt x="114371" y="44594"/>
                  </a:lnTo>
                  <a:lnTo>
                    <a:pt x="114371" y="44594"/>
                  </a:lnTo>
                  <a:cubicBezTo>
                    <a:pt x="108997" y="25628"/>
                    <a:pt x="94128" y="10833"/>
                    <a:pt x="75135" y="5553"/>
                  </a:cubicBezTo>
                  <a:cubicBezTo>
                    <a:pt x="56143" y="273"/>
                    <a:pt x="35771" y="5272"/>
                    <a:pt x="21380" y="18744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037" name="Google Shape;1037;p57"/>
            <p:cNvSpPr/>
            <p:nvPr/>
          </p:nvSpPr>
          <p:spPr>
            <a:xfrm>
              <a:off x="2866212" y="403282"/>
              <a:ext cx="1790559" cy="779554"/>
            </a:xfrm>
            <a:prstGeom prst="roundRect">
              <a:avLst>
                <a:gd name="adj" fmla="val 10000"/>
              </a:avLst>
            </a:prstGeom>
            <a:solidFill>
              <a:srgbClr val="00B050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038" name="Google Shape;1038;p57"/>
            <p:cNvSpPr txBox="1"/>
            <p:nvPr/>
          </p:nvSpPr>
          <p:spPr>
            <a:xfrm>
              <a:off x="2889044" y="426114"/>
              <a:ext cx="1744895" cy="73389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8100" tIns="25400" rIns="38100" bIns="25400" anchor="ctr" anchorCtr="0">
              <a:noAutofit/>
            </a:bodyPr>
            <a:lstStyle/>
            <a:p>
              <a:pPr algn="ctr">
                <a:lnSpc>
                  <a:spcPct val="90000"/>
                </a:lnSpc>
              </a:pPr>
              <a:r>
                <a:rPr lang="ru-RU" sz="2000">
                  <a:solidFill>
                    <a:srgbClr val="4D4D4D"/>
                  </a:solidFill>
                </a:rPr>
                <a:t>Географія</a:t>
              </a:r>
              <a:endParaRPr sz="2000">
                <a:solidFill>
                  <a:srgbClr val="4D4D4D"/>
                </a:solidFill>
              </a:endParaRPr>
            </a:p>
          </p:txBody>
        </p:sp>
        <p:sp>
          <p:nvSpPr>
            <p:cNvPr id="1039" name="Google Shape;1039;p57"/>
            <p:cNvSpPr/>
            <p:nvPr/>
          </p:nvSpPr>
          <p:spPr>
            <a:xfrm>
              <a:off x="4903815" y="901890"/>
              <a:ext cx="1943278" cy="1051960"/>
            </a:xfrm>
            <a:prstGeom prst="roundRect">
              <a:avLst>
                <a:gd name="adj" fmla="val 10000"/>
              </a:avLst>
            </a:prstGeom>
            <a:solidFill>
              <a:schemeClr val="lt1">
                <a:alpha val="89803"/>
              </a:schemeClr>
            </a:solidFill>
            <a:ln w="25400" cap="flat" cmpd="sng">
              <a:solidFill>
                <a:srgbClr val="31CBC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040" name="Google Shape;1040;p57"/>
            <p:cNvSpPr txBox="1"/>
            <p:nvPr/>
          </p:nvSpPr>
          <p:spPr>
            <a:xfrm>
              <a:off x="4928024" y="926099"/>
              <a:ext cx="1894860" cy="77812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3825" tIns="123825" rIns="123825" bIns="123825" anchor="t" anchorCtr="0">
              <a:noAutofit/>
            </a:bodyPr>
            <a:lstStyle/>
            <a:p>
              <a:pPr marL="228594" lvl="1" indent="-228594">
                <a:lnSpc>
                  <a:spcPct val="90000"/>
                </a:lnSpc>
                <a:buClr>
                  <a:srgbClr val="4D4D4D"/>
                </a:buClr>
                <a:buSzPts val="2000"/>
                <a:buFont typeface="Arial"/>
                <a:buChar char="•"/>
              </a:pPr>
              <a:r>
                <a:rPr lang="ru-RU" sz="2000">
                  <a:solidFill>
                    <a:srgbClr val="4D4D4D"/>
                  </a:solidFill>
                </a:rPr>
                <a:t>Поезія</a:t>
              </a:r>
              <a:endParaRPr sz="2000">
                <a:solidFill>
                  <a:srgbClr val="4D4D4D"/>
                </a:solidFill>
              </a:endParaRPr>
            </a:p>
          </p:txBody>
        </p:sp>
        <p:sp>
          <p:nvSpPr>
            <p:cNvPr id="1041" name="Google Shape;1041;p57"/>
            <p:cNvSpPr/>
            <p:nvPr/>
          </p:nvSpPr>
          <p:spPr>
            <a:xfrm>
              <a:off x="5422101" y="174097"/>
              <a:ext cx="2821105" cy="2821105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17773" y="100822"/>
                  </a:moveTo>
                  <a:lnTo>
                    <a:pt x="19138" y="99502"/>
                  </a:lnTo>
                  <a:lnTo>
                    <a:pt x="19138" y="99502"/>
                  </a:lnTo>
                  <a:cubicBezTo>
                    <a:pt x="32960" y="113799"/>
                    <a:pt x="53249" y="119833"/>
                    <a:pt x="72637" y="115411"/>
                  </a:cubicBezTo>
                  <a:cubicBezTo>
                    <a:pt x="92025" y="110989"/>
                    <a:pt x="107692" y="96756"/>
                    <a:pt x="113948" y="77879"/>
                  </a:cubicBezTo>
                  <a:lnTo>
                    <a:pt x="112727" y="77549"/>
                  </a:lnTo>
                  <a:lnTo>
                    <a:pt x="115775" y="75104"/>
                  </a:lnTo>
                  <a:lnTo>
                    <a:pt x="117006" y="78707"/>
                  </a:lnTo>
                  <a:lnTo>
                    <a:pt x="115784" y="78377"/>
                  </a:lnTo>
                  <a:cubicBezTo>
                    <a:pt x="109349" y="97913"/>
                    <a:pt x="93161" y="112660"/>
                    <a:pt x="73111" y="117251"/>
                  </a:cubicBezTo>
                  <a:cubicBezTo>
                    <a:pt x="53061" y="121843"/>
                    <a:pt x="32069" y="115611"/>
                    <a:pt x="17773" y="10082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042" name="Google Shape;1042;p57"/>
            <p:cNvSpPr/>
            <p:nvPr/>
          </p:nvSpPr>
          <p:spPr>
            <a:xfrm>
              <a:off x="4916075" y="1688665"/>
              <a:ext cx="1874437" cy="842759"/>
            </a:xfrm>
            <a:prstGeom prst="roundRect">
              <a:avLst>
                <a:gd name="adj" fmla="val 10000"/>
              </a:avLst>
            </a:prstGeom>
            <a:solidFill>
              <a:srgbClr val="FFFF00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043" name="Google Shape;1043;p57"/>
            <p:cNvSpPr txBox="1"/>
            <p:nvPr/>
          </p:nvSpPr>
          <p:spPr>
            <a:xfrm>
              <a:off x="4940759" y="1713349"/>
              <a:ext cx="1825069" cy="79339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8100" tIns="25400" rIns="38100" bIns="25400" anchor="ctr" anchorCtr="0">
              <a:noAutofit/>
            </a:bodyPr>
            <a:lstStyle/>
            <a:p>
              <a:pPr algn="ctr">
                <a:lnSpc>
                  <a:spcPct val="90000"/>
                </a:lnSpc>
              </a:pPr>
              <a:r>
                <a:rPr lang="ru-RU" sz="2000">
                  <a:solidFill>
                    <a:srgbClr val="4D4D4D"/>
                  </a:solidFill>
                </a:rPr>
                <a:t>Зарубіжна література</a:t>
              </a:r>
              <a:endParaRPr sz="2000">
                <a:solidFill>
                  <a:srgbClr val="4D4D4D"/>
                </a:solidFill>
              </a:endParaRPr>
            </a:p>
          </p:txBody>
        </p:sp>
        <p:sp>
          <p:nvSpPr>
            <p:cNvPr id="1044" name="Google Shape;1044;p57"/>
            <p:cNvSpPr/>
            <p:nvPr/>
          </p:nvSpPr>
          <p:spPr>
            <a:xfrm>
              <a:off x="7133942" y="1000465"/>
              <a:ext cx="2309486" cy="1104449"/>
            </a:xfrm>
            <a:prstGeom prst="roundRect">
              <a:avLst>
                <a:gd name="adj" fmla="val 10000"/>
              </a:avLst>
            </a:prstGeom>
            <a:solidFill>
              <a:schemeClr val="lt1">
                <a:alpha val="89803"/>
              </a:schemeClr>
            </a:solidFill>
            <a:ln w="25400" cap="flat" cmpd="sng">
              <a:solidFill>
                <a:srgbClr val="31CBC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045" name="Google Shape;1045;p57"/>
            <p:cNvSpPr txBox="1"/>
            <p:nvPr/>
          </p:nvSpPr>
          <p:spPr>
            <a:xfrm>
              <a:off x="7159358" y="1262549"/>
              <a:ext cx="2258654" cy="81694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3825" tIns="123825" rIns="123825" bIns="123825" anchor="t" anchorCtr="0">
              <a:noAutofit/>
            </a:bodyPr>
            <a:lstStyle/>
            <a:p>
              <a:pPr marL="228594" lvl="1" indent="-228594">
                <a:lnSpc>
                  <a:spcPct val="90000"/>
                </a:lnSpc>
                <a:buClr>
                  <a:srgbClr val="4D4D4D"/>
                </a:buClr>
                <a:buSzPts val="2000"/>
                <a:buFont typeface="Arial"/>
                <a:buChar char="•"/>
              </a:pPr>
              <a:r>
                <a:rPr lang="ru-RU" sz="2000">
                  <a:solidFill>
                    <a:srgbClr val="4D4D4D"/>
                  </a:solidFill>
                </a:rPr>
                <a:t>Мистецтво</a:t>
              </a:r>
              <a:endParaRPr sz="2000">
                <a:solidFill>
                  <a:srgbClr val="4D4D4D"/>
                </a:solidFill>
              </a:endParaRPr>
            </a:p>
          </p:txBody>
        </p:sp>
        <p:sp>
          <p:nvSpPr>
            <p:cNvPr id="1046" name="Google Shape;1046;p57"/>
            <p:cNvSpPr/>
            <p:nvPr/>
          </p:nvSpPr>
          <p:spPr>
            <a:xfrm>
              <a:off x="7824900" y="72733"/>
              <a:ext cx="2794301" cy="2794301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15725" y="21425"/>
                  </a:moveTo>
                  <a:lnTo>
                    <a:pt x="15725" y="21425"/>
                  </a:lnTo>
                  <a:cubicBezTo>
                    <a:pt x="29231" y="5924"/>
                    <a:pt x="49861" y="-1385"/>
                    <a:pt x="70113" y="2155"/>
                  </a:cubicBezTo>
                  <a:cubicBezTo>
                    <a:pt x="90366" y="5696"/>
                    <a:pt x="107292" y="19572"/>
                    <a:pt x="114737" y="38736"/>
                  </a:cubicBezTo>
                  <a:lnTo>
                    <a:pt x="115950" y="38339"/>
                  </a:lnTo>
                  <a:lnTo>
                    <a:pt x="114899" y="42036"/>
                  </a:lnTo>
                  <a:lnTo>
                    <a:pt x="111698" y="39731"/>
                  </a:lnTo>
                  <a:lnTo>
                    <a:pt x="112912" y="39334"/>
                  </a:lnTo>
                  <a:cubicBezTo>
                    <a:pt x="105683" y="20825"/>
                    <a:pt x="89308" y="7440"/>
                    <a:pt x="69732" y="4035"/>
                  </a:cubicBezTo>
                  <a:cubicBezTo>
                    <a:pt x="50156" y="631"/>
                    <a:pt x="30224" y="7704"/>
                    <a:pt x="17171" y="2268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047" name="Google Shape;1047;p57"/>
            <p:cNvSpPr/>
            <p:nvPr/>
          </p:nvSpPr>
          <p:spPr>
            <a:xfrm>
              <a:off x="7314890" y="583868"/>
              <a:ext cx="1780438" cy="737787"/>
            </a:xfrm>
            <a:prstGeom prst="roundRect">
              <a:avLst>
                <a:gd name="adj" fmla="val 10000"/>
              </a:avLst>
            </a:prstGeom>
            <a:solidFill>
              <a:srgbClr val="00B0F0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048" name="Google Shape;1048;p57"/>
            <p:cNvSpPr txBox="1"/>
            <p:nvPr/>
          </p:nvSpPr>
          <p:spPr>
            <a:xfrm>
              <a:off x="7336499" y="605477"/>
              <a:ext cx="1737220" cy="6945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8100" tIns="25400" rIns="38100" bIns="25400" anchor="ctr" anchorCtr="0">
              <a:noAutofit/>
            </a:bodyPr>
            <a:lstStyle/>
            <a:p>
              <a:pPr algn="ctr">
                <a:lnSpc>
                  <a:spcPct val="90000"/>
                </a:lnSpc>
              </a:pPr>
              <a:r>
                <a:rPr lang="ru-RU" sz="2000">
                  <a:solidFill>
                    <a:srgbClr val="4D4D4D"/>
                  </a:solidFill>
                </a:rPr>
                <a:t>Трудове навчання</a:t>
              </a:r>
              <a:endParaRPr sz="2000">
                <a:solidFill>
                  <a:srgbClr val="4D4D4D"/>
                </a:solidFill>
              </a:endParaRPr>
            </a:p>
          </p:txBody>
        </p:sp>
        <p:sp>
          <p:nvSpPr>
            <p:cNvPr id="1049" name="Google Shape;1049;p57"/>
            <p:cNvSpPr/>
            <p:nvPr/>
          </p:nvSpPr>
          <p:spPr>
            <a:xfrm>
              <a:off x="9737144" y="816280"/>
              <a:ext cx="1671186" cy="1246351"/>
            </a:xfrm>
            <a:prstGeom prst="roundRect">
              <a:avLst>
                <a:gd name="adj" fmla="val 10000"/>
              </a:avLst>
            </a:prstGeom>
            <a:solidFill>
              <a:schemeClr val="lt1">
                <a:alpha val="89803"/>
              </a:schemeClr>
            </a:solidFill>
            <a:ln w="25400" cap="flat" cmpd="sng">
              <a:solidFill>
                <a:srgbClr val="31CBC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050" name="Google Shape;1050;p57"/>
            <p:cNvSpPr txBox="1"/>
            <p:nvPr/>
          </p:nvSpPr>
          <p:spPr>
            <a:xfrm>
              <a:off x="9765826" y="844962"/>
              <a:ext cx="1613822" cy="92191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3825" tIns="123825" rIns="123825" bIns="123825" anchor="t" anchorCtr="0">
              <a:noAutofit/>
            </a:bodyPr>
            <a:lstStyle/>
            <a:p>
              <a:pPr marL="228594" lvl="1" indent="-228594">
                <a:lnSpc>
                  <a:spcPct val="90000"/>
                </a:lnSpc>
                <a:buClr>
                  <a:srgbClr val="4D4D4D"/>
                </a:buClr>
                <a:buSzPts val="2000"/>
                <a:buFont typeface="Arial"/>
                <a:buChar char="•"/>
              </a:pPr>
              <a:r>
                <a:rPr lang="ru-RU" sz="2000">
                  <a:solidFill>
                    <a:srgbClr val="4D4D4D"/>
                  </a:solidFill>
                </a:rPr>
                <a:t>Наука</a:t>
              </a:r>
              <a:endParaRPr sz="2000">
                <a:solidFill>
                  <a:srgbClr val="4D4D4D"/>
                </a:solidFill>
              </a:endParaRPr>
            </a:p>
          </p:txBody>
        </p:sp>
        <p:sp>
          <p:nvSpPr>
            <p:cNvPr id="1051" name="Google Shape;1051;p57"/>
            <p:cNvSpPr/>
            <p:nvPr/>
          </p:nvSpPr>
          <p:spPr>
            <a:xfrm>
              <a:off x="9613848" y="1882398"/>
              <a:ext cx="2050588" cy="990808"/>
            </a:xfrm>
            <a:prstGeom prst="roundRect">
              <a:avLst>
                <a:gd name="adj" fmla="val 10000"/>
              </a:avLst>
            </a:prstGeom>
            <a:solidFill>
              <a:srgbClr val="FF0000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052" name="Google Shape;1052;p57"/>
            <p:cNvSpPr txBox="1"/>
            <p:nvPr/>
          </p:nvSpPr>
          <p:spPr>
            <a:xfrm>
              <a:off x="9642868" y="1911418"/>
              <a:ext cx="1992548" cy="93276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8100" tIns="25400" rIns="38100" bIns="25400" anchor="ctr" anchorCtr="0">
              <a:noAutofit/>
            </a:bodyPr>
            <a:lstStyle/>
            <a:p>
              <a:pPr algn="ctr">
                <a:lnSpc>
                  <a:spcPct val="90000"/>
                </a:lnSpc>
              </a:pPr>
              <a:r>
                <a:rPr lang="ru-RU" sz="2000">
                  <a:solidFill>
                    <a:srgbClr val="4D4D4D"/>
                  </a:solidFill>
                </a:rPr>
                <a:t>Математика</a:t>
              </a:r>
              <a:endParaRPr sz="2000">
                <a:solidFill>
                  <a:srgbClr val="4D4D4D"/>
                </a:solidFill>
              </a:endParaRPr>
            </a:p>
          </p:txBody>
        </p:sp>
      </p:grpSp>
      <p:sp>
        <p:nvSpPr>
          <p:cNvPr id="1053" name="Google Shape;1053;p57"/>
          <p:cNvSpPr txBox="1">
            <a:spLocks noGrp="1"/>
          </p:cNvSpPr>
          <p:nvPr>
            <p:ph type="title"/>
          </p:nvPr>
        </p:nvSpPr>
        <p:spPr>
          <a:xfrm>
            <a:off x="0" y="6063257"/>
            <a:ext cx="12068629" cy="5212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ctr" anchorCtr="0">
            <a:noAutofit/>
          </a:bodyPr>
          <a:lstStyle/>
          <a:p>
            <a:pPr algn="just"/>
            <a:r>
              <a:rPr lang="ru-RU" sz="2400" b="1" dirty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Дизайн </a:t>
            </a:r>
            <a:r>
              <a:rPr lang="ru-RU" sz="2400" b="1" dirty="0" err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мислення</a:t>
            </a:r>
            <a:r>
              <a:rPr lang="ru-RU" sz="2400" b="1" dirty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>
                <a:latin typeface="Times New Roman"/>
                <a:ea typeface="Times New Roman"/>
                <a:cs typeface="Times New Roman"/>
                <a:sym typeface="Times New Roman"/>
              </a:rPr>
              <a:t>-  </a:t>
            </a:r>
            <a:r>
              <a:rPr lang="ru-RU" sz="2400" dirty="0" err="1">
                <a:latin typeface="Times New Roman"/>
                <a:ea typeface="Times New Roman"/>
                <a:cs typeface="Times New Roman"/>
                <a:sym typeface="Times New Roman"/>
              </a:rPr>
              <a:t>створення</a:t>
            </a:r>
            <a:r>
              <a:rPr lang="ru-RU" sz="2400" dirty="0">
                <a:latin typeface="Times New Roman"/>
                <a:ea typeface="Times New Roman"/>
                <a:cs typeface="Times New Roman"/>
                <a:sym typeface="Times New Roman"/>
              </a:rPr>
              <a:t> уроку, </a:t>
            </a:r>
            <a:r>
              <a:rPr lang="ru-RU" sz="2400" dirty="0" err="1">
                <a:latin typeface="Times New Roman"/>
                <a:ea typeface="Times New Roman"/>
                <a:cs typeface="Times New Roman"/>
                <a:sym typeface="Times New Roman"/>
              </a:rPr>
              <a:t>що</a:t>
            </a:r>
            <a:r>
              <a:rPr lang="ru-RU" sz="24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dirty="0" err="1">
                <a:latin typeface="Times New Roman"/>
                <a:ea typeface="Times New Roman"/>
                <a:cs typeface="Times New Roman"/>
                <a:sym typeface="Times New Roman"/>
              </a:rPr>
              <a:t>орієнтований</a:t>
            </a:r>
            <a:r>
              <a:rPr lang="ru-RU" sz="2400" dirty="0">
                <a:latin typeface="Times New Roman"/>
                <a:ea typeface="Times New Roman"/>
                <a:cs typeface="Times New Roman"/>
                <a:sym typeface="Times New Roman"/>
              </a:rPr>
              <a:t> на проблему </a:t>
            </a:r>
            <a:r>
              <a:rPr lang="ru-RU" sz="2400" dirty="0" err="1">
                <a:latin typeface="Times New Roman"/>
                <a:ea typeface="Times New Roman"/>
                <a:cs typeface="Times New Roman"/>
                <a:sym typeface="Times New Roman"/>
              </a:rPr>
              <a:t>учня</a:t>
            </a:r>
            <a:r>
              <a:rPr lang="ru-RU" sz="2400" dirty="0">
                <a:latin typeface="Times New Roman"/>
                <a:ea typeface="Times New Roman"/>
                <a:cs typeface="Times New Roman"/>
                <a:sym typeface="Times New Roman"/>
              </a:rPr>
              <a:t>. </a:t>
            </a:r>
            <a:endParaRPr sz="2400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054" name="Google Shape;1054;p57"/>
          <p:cNvSpPr txBox="1"/>
          <p:nvPr/>
        </p:nvSpPr>
        <p:spPr>
          <a:xfrm>
            <a:off x="2093495" y="425292"/>
            <a:ext cx="8015521" cy="7017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4400" b="1">
                <a:solidFill>
                  <a:srgbClr val="196665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STEM-підхід: інтеграція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272949402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9" name="Google Shape;1059;p58"/>
          <p:cNvSpPr txBox="1">
            <a:spLocks noGrp="1"/>
          </p:cNvSpPr>
          <p:nvPr>
            <p:ph type="title"/>
          </p:nvPr>
        </p:nvSpPr>
        <p:spPr>
          <a:xfrm>
            <a:off x="155967" y="401330"/>
            <a:ext cx="11904133" cy="10785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ctr" anchorCtr="0">
            <a:noAutofit/>
          </a:bodyPr>
          <a:lstStyle/>
          <a:p>
            <a:pPr algn="ctr"/>
            <a:r>
              <a:rPr lang="ru-RU" sz="4000" b="1">
                <a:solidFill>
                  <a:srgbClr val="196665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Сприяння розвитку професійної компетентності </a:t>
            </a:r>
            <a:br>
              <a:rPr lang="ru-RU" sz="4000" b="1">
                <a:solidFill>
                  <a:srgbClr val="196665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ru-RU" sz="4000" b="1">
                <a:solidFill>
                  <a:srgbClr val="196665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педагогічних працівників  </a:t>
            </a:r>
            <a:endParaRPr/>
          </a:p>
        </p:txBody>
      </p:sp>
      <p:grpSp>
        <p:nvGrpSpPr>
          <p:cNvPr id="1060" name="Google Shape;1060;p58"/>
          <p:cNvGrpSpPr/>
          <p:nvPr/>
        </p:nvGrpSpPr>
        <p:grpSpPr>
          <a:xfrm>
            <a:off x="890145" y="1672389"/>
            <a:ext cx="10006161" cy="4459392"/>
            <a:chOff x="237544" y="0"/>
            <a:chExt cx="10006161" cy="4459392"/>
          </a:xfrm>
        </p:grpSpPr>
        <p:sp>
          <p:nvSpPr>
            <p:cNvPr id="1061" name="Google Shape;1061;p58"/>
            <p:cNvSpPr/>
            <p:nvPr/>
          </p:nvSpPr>
          <p:spPr>
            <a:xfrm>
              <a:off x="237544" y="0"/>
              <a:ext cx="1958471" cy="2088305"/>
            </a:xfrm>
            <a:prstGeom prst="roundRect">
              <a:avLst>
                <a:gd name="adj" fmla="val 16667"/>
              </a:avLst>
            </a:prstGeom>
            <a:solidFill>
              <a:srgbClr val="269999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062" name="Google Shape;1062;p58"/>
            <p:cNvSpPr txBox="1"/>
            <p:nvPr/>
          </p:nvSpPr>
          <p:spPr>
            <a:xfrm>
              <a:off x="333149" y="95605"/>
              <a:ext cx="1767261" cy="189709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6350" tIns="86350" rIns="86350" bIns="86350" anchor="ctr" anchorCtr="0">
              <a:noAutofit/>
            </a:bodyPr>
            <a:lstStyle/>
            <a:p>
              <a:pPr algn="ctr">
                <a:lnSpc>
                  <a:spcPct val="90000"/>
                </a:lnSpc>
              </a:pPr>
              <a:r>
                <a:rPr lang="ru-RU" sz="3500">
                  <a:solidFill>
                    <a:schemeClr val="lt1"/>
                  </a:solidFill>
                </a:rPr>
                <a:t>STEM-педагог</a:t>
              </a:r>
              <a:endParaRPr sz="3500">
                <a:solidFill>
                  <a:schemeClr val="lt1"/>
                </a:solidFill>
              </a:endParaRPr>
            </a:p>
          </p:txBody>
        </p:sp>
        <p:sp>
          <p:nvSpPr>
            <p:cNvPr id="1063" name="Google Shape;1063;p58"/>
            <p:cNvSpPr/>
            <p:nvPr/>
          </p:nvSpPr>
          <p:spPr>
            <a:xfrm rot="-294901">
              <a:off x="2191691" y="859204"/>
              <a:ext cx="2351587" cy="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0" y="0"/>
                  </a:moveTo>
                  <a:lnTo>
                    <a:pt x="120000" y="0"/>
                  </a:lnTo>
                </a:path>
              </a:pathLst>
            </a:custGeom>
            <a:noFill/>
            <a:ln w="2540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</p:sp>
        <p:sp>
          <p:nvSpPr>
            <p:cNvPr id="1064" name="Google Shape;1064;p58"/>
            <p:cNvSpPr/>
            <p:nvPr/>
          </p:nvSpPr>
          <p:spPr>
            <a:xfrm>
              <a:off x="4538955" y="128702"/>
              <a:ext cx="2638467" cy="1032631"/>
            </a:xfrm>
            <a:prstGeom prst="roundRect">
              <a:avLst>
                <a:gd name="adj" fmla="val 16667"/>
              </a:avLst>
            </a:prstGeom>
            <a:solidFill>
              <a:srgbClr val="00B0F0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065" name="Google Shape;1065;p58"/>
            <p:cNvSpPr txBox="1"/>
            <p:nvPr/>
          </p:nvSpPr>
          <p:spPr>
            <a:xfrm>
              <a:off x="4589364" y="179111"/>
              <a:ext cx="2537649" cy="93181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1100" tIns="71100" rIns="71100" bIns="71100" anchor="ctr" anchorCtr="0">
              <a:noAutofit/>
            </a:bodyPr>
            <a:lstStyle/>
            <a:p>
              <a:pPr algn="ctr">
                <a:lnSpc>
                  <a:spcPct val="90000"/>
                </a:lnSpc>
              </a:pPr>
              <a:r>
                <a:rPr lang="ru-RU" sz="2800">
                  <a:solidFill>
                    <a:schemeClr val="lt1"/>
                  </a:solidFill>
                </a:rPr>
                <a:t>STEM-школа </a:t>
              </a:r>
              <a:endParaRPr/>
            </a:p>
          </p:txBody>
        </p:sp>
        <p:sp>
          <p:nvSpPr>
            <p:cNvPr id="1066" name="Google Shape;1066;p58"/>
            <p:cNvSpPr/>
            <p:nvPr/>
          </p:nvSpPr>
          <p:spPr>
            <a:xfrm rot="236055">
              <a:off x="2189635" y="1297259"/>
              <a:ext cx="5414858" cy="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0" y="0"/>
                  </a:moveTo>
                  <a:lnTo>
                    <a:pt x="120000" y="0"/>
                  </a:lnTo>
                </a:path>
              </a:pathLst>
            </a:custGeom>
            <a:noFill/>
            <a:ln w="2540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</p:sp>
        <p:sp>
          <p:nvSpPr>
            <p:cNvPr id="1067" name="Google Shape;1067;p58"/>
            <p:cNvSpPr/>
            <p:nvPr/>
          </p:nvSpPr>
          <p:spPr>
            <a:xfrm>
              <a:off x="7598113" y="1057677"/>
              <a:ext cx="2645592" cy="1032631"/>
            </a:xfrm>
            <a:prstGeom prst="roundRect">
              <a:avLst>
                <a:gd name="adj" fmla="val 16667"/>
              </a:avLst>
            </a:prstGeom>
            <a:solidFill>
              <a:srgbClr val="92D050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068" name="Google Shape;1068;p58"/>
            <p:cNvSpPr txBox="1"/>
            <p:nvPr/>
          </p:nvSpPr>
          <p:spPr>
            <a:xfrm>
              <a:off x="7648522" y="1108086"/>
              <a:ext cx="2544774" cy="93181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3175" tIns="43175" rIns="43175" bIns="43175" anchor="ctr" anchorCtr="0">
              <a:noAutofit/>
            </a:bodyPr>
            <a:lstStyle/>
            <a:p>
              <a:pPr algn="ctr">
                <a:lnSpc>
                  <a:spcPct val="90000"/>
                </a:lnSpc>
              </a:pPr>
              <a:r>
                <a:rPr lang="ru-RU" sz="1700">
                  <a:solidFill>
                    <a:schemeClr val="lt1"/>
                  </a:solidFill>
                </a:rPr>
                <a:t>Дистанційне навчання через інноваційні платформи</a:t>
              </a:r>
              <a:endParaRPr/>
            </a:p>
          </p:txBody>
        </p:sp>
        <p:sp>
          <p:nvSpPr>
            <p:cNvPr id="1069" name="Google Shape;1069;p58"/>
            <p:cNvSpPr/>
            <p:nvPr/>
          </p:nvSpPr>
          <p:spPr>
            <a:xfrm rot="1664098">
              <a:off x="2004650" y="2334182"/>
              <a:ext cx="3331272" cy="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0" y="0"/>
                  </a:moveTo>
                  <a:lnTo>
                    <a:pt x="120000" y="0"/>
                  </a:lnTo>
                </a:path>
              </a:pathLst>
            </a:custGeom>
            <a:noFill/>
            <a:ln w="2540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</p:sp>
        <p:sp>
          <p:nvSpPr>
            <p:cNvPr id="1070" name="Google Shape;1070;p58"/>
            <p:cNvSpPr/>
            <p:nvPr/>
          </p:nvSpPr>
          <p:spPr>
            <a:xfrm>
              <a:off x="4602869" y="3109340"/>
              <a:ext cx="3047337" cy="1032631"/>
            </a:xfrm>
            <a:prstGeom prst="roundRect">
              <a:avLst>
                <a:gd name="adj" fmla="val 16667"/>
              </a:avLst>
            </a:prstGeom>
            <a:solidFill>
              <a:srgbClr val="FB6147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071" name="Google Shape;1071;p58"/>
            <p:cNvSpPr txBox="1"/>
            <p:nvPr/>
          </p:nvSpPr>
          <p:spPr>
            <a:xfrm>
              <a:off x="4653278" y="3159749"/>
              <a:ext cx="2946519" cy="93181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0625" tIns="40625" rIns="40625" bIns="40625" anchor="ctr" anchorCtr="0">
              <a:noAutofit/>
            </a:bodyPr>
            <a:lstStyle/>
            <a:p>
              <a:pPr algn="ctr">
                <a:lnSpc>
                  <a:spcPct val="90000"/>
                </a:lnSpc>
              </a:pPr>
              <a:r>
                <a:rPr lang="ru-RU" sz="1600">
                  <a:solidFill>
                    <a:srgbClr val="1C2824"/>
                  </a:solidFill>
                </a:rPr>
                <a:t>Обмін досвідом на заходах</a:t>
              </a:r>
              <a:endParaRPr/>
            </a:p>
            <a:p>
              <a:pPr algn="ctr">
                <a:lnSpc>
                  <a:spcPct val="90000"/>
                </a:lnSpc>
                <a:spcBef>
                  <a:spcPts val="560"/>
                </a:spcBef>
              </a:pPr>
              <a:r>
                <a:rPr lang="ru-RU" sz="1600">
                  <a:solidFill>
                    <a:srgbClr val="1C2824"/>
                  </a:solidFill>
                </a:rPr>
                <a:t>«Марафон  STEM-уроків», </a:t>
              </a:r>
              <a:endParaRPr/>
            </a:p>
            <a:p>
              <a:pPr algn="ctr">
                <a:lnSpc>
                  <a:spcPct val="90000"/>
                </a:lnSpc>
                <a:spcBef>
                  <a:spcPts val="560"/>
                </a:spcBef>
              </a:pPr>
              <a:r>
                <a:rPr lang="ru-RU" sz="1600">
                  <a:solidFill>
                    <a:srgbClr val="1C2824"/>
                  </a:solidFill>
                </a:rPr>
                <a:t>«STEMимо з Колоском»</a:t>
              </a:r>
              <a:endParaRPr/>
            </a:p>
          </p:txBody>
        </p:sp>
        <p:sp>
          <p:nvSpPr>
            <p:cNvPr id="1072" name="Google Shape;1072;p58"/>
            <p:cNvSpPr/>
            <p:nvPr/>
          </p:nvSpPr>
          <p:spPr>
            <a:xfrm rot="4431285">
              <a:off x="1065398" y="2691914"/>
              <a:ext cx="1256786" cy="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0" y="0"/>
                  </a:moveTo>
                  <a:lnTo>
                    <a:pt x="120000" y="0"/>
                  </a:lnTo>
                </a:path>
              </a:pathLst>
            </a:custGeom>
            <a:noFill/>
            <a:ln w="2540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</p:sp>
        <p:sp>
          <p:nvSpPr>
            <p:cNvPr id="1073" name="Google Shape;1073;p58"/>
            <p:cNvSpPr/>
            <p:nvPr/>
          </p:nvSpPr>
          <p:spPr>
            <a:xfrm>
              <a:off x="469275" y="3295523"/>
              <a:ext cx="3135442" cy="1163869"/>
            </a:xfrm>
            <a:prstGeom prst="roundRect">
              <a:avLst>
                <a:gd name="adj" fmla="val 16667"/>
              </a:avLst>
            </a:prstGeom>
            <a:solidFill>
              <a:srgbClr val="E971C1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074" name="Google Shape;1074;p58"/>
            <p:cNvSpPr txBox="1"/>
            <p:nvPr/>
          </p:nvSpPr>
          <p:spPr>
            <a:xfrm>
              <a:off x="526090" y="3352338"/>
              <a:ext cx="3021812" cy="105023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3175" tIns="43175" rIns="43175" bIns="43175" anchor="ctr" anchorCtr="0">
              <a:noAutofit/>
            </a:bodyPr>
            <a:lstStyle/>
            <a:p>
              <a:pPr algn="ctr">
                <a:lnSpc>
                  <a:spcPct val="90000"/>
                </a:lnSpc>
              </a:pPr>
              <a:r>
                <a:rPr lang="ru-RU" sz="1700">
                  <a:solidFill>
                    <a:schemeClr val="lt1"/>
                  </a:solidFill>
                </a:rPr>
                <a:t>Науково-практичні семінари  у рамках конкурсів, інноваційного проєкту  «Я – дослідник» </a:t>
              </a:r>
              <a:endParaRPr/>
            </a:p>
          </p:txBody>
        </p:sp>
        <p:sp>
          <p:nvSpPr>
            <p:cNvPr id="1075" name="Google Shape;1075;p58"/>
            <p:cNvSpPr/>
            <p:nvPr/>
          </p:nvSpPr>
          <p:spPr>
            <a:xfrm rot="901076">
              <a:off x="2159923" y="1580680"/>
              <a:ext cx="2113397" cy="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0" y="0"/>
                  </a:moveTo>
                  <a:lnTo>
                    <a:pt x="120000" y="0"/>
                  </a:lnTo>
                </a:path>
              </a:pathLst>
            </a:custGeom>
            <a:noFill/>
            <a:ln w="2540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</p:sp>
        <p:sp>
          <p:nvSpPr>
            <p:cNvPr id="1076" name="Google Shape;1076;p58"/>
            <p:cNvSpPr/>
            <p:nvPr/>
          </p:nvSpPr>
          <p:spPr>
            <a:xfrm>
              <a:off x="4237229" y="1670719"/>
              <a:ext cx="2479018" cy="1032631"/>
            </a:xfrm>
            <a:prstGeom prst="roundRect">
              <a:avLst>
                <a:gd name="adj" fmla="val 16667"/>
              </a:avLst>
            </a:prstGeom>
            <a:solidFill>
              <a:srgbClr val="FFC000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077" name="Google Shape;1077;p58"/>
            <p:cNvSpPr txBox="1"/>
            <p:nvPr/>
          </p:nvSpPr>
          <p:spPr>
            <a:xfrm>
              <a:off x="4287638" y="1721128"/>
              <a:ext cx="2378200" cy="93181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0625" tIns="40625" rIns="40625" bIns="40625" anchor="ctr" anchorCtr="0">
              <a:noAutofit/>
            </a:bodyPr>
            <a:lstStyle/>
            <a:p>
              <a:pPr algn="ctr">
                <a:lnSpc>
                  <a:spcPct val="90000"/>
                </a:lnSpc>
              </a:pPr>
              <a:r>
                <a:rPr lang="ru-RU" sz="1600">
                  <a:solidFill>
                    <a:schemeClr val="lt1"/>
                  </a:solidFill>
                </a:rPr>
                <a:t>Очне навчання на базі</a:t>
              </a:r>
              <a:endParaRPr sz="1600">
                <a:solidFill>
                  <a:schemeClr val="lt1"/>
                </a:solidFill>
              </a:endParaRPr>
            </a:p>
            <a:p>
              <a:pPr algn="ctr">
                <a:lnSpc>
                  <a:spcPct val="90000"/>
                </a:lnSpc>
                <a:spcBef>
                  <a:spcPts val="560"/>
                </a:spcBef>
              </a:pPr>
              <a:r>
                <a:rPr lang="ru-RU" sz="1600">
                  <a:solidFill>
                    <a:schemeClr val="lt1"/>
                  </a:solidFill>
                </a:rPr>
                <a:t>ЗППО, ДВНЗ УМО (спецкурсу) </a:t>
              </a:r>
              <a:endParaRPr sz="1600">
                <a:solidFill>
                  <a:schemeClr val="lt1"/>
                </a:solidFill>
              </a:endParaRPr>
            </a:p>
          </p:txBody>
        </p:sp>
      </p:grpSp>
      <p:pic>
        <p:nvPicPr>
          <p:cNvPr id="1078" name="Google Shape;1078;p5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210613" y="1868767"/>
            <a:ext cx="1223433" cy="1117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9" name="Google Shape;1079;p58" descr="3-й человек с красным вопросительным знаком в речи — стоковое фото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780081" y="3762703"/>
            <a:ext cx="3070663" cy="30706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419866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Google Shape;395;p7"/>
          <p:cNvSpPr txBox="1">
            <a:spLocks noGrp="1"/>
          </p:cNvSpPr>
          <p:nvPr>
            <p:ph type="title"/>
          </p:nvPr>
        </p:nvSpPr>
        <p:spPr>
          <a:xfrm>
            <a:off x="609600" y="457208"/>
            <a:ext cx="10972800" cy="1179095"/>
          </a:xfrm>
          <a:prstGeom prst="rect">
            <a:avLst/>
          </a:prstGeom>
          <a:noFill/>
          <a:ln>
            <a:noFill/>
          </a:ln>
          <a:effectLst>
            <a:outerShdw dist="28398" dir="1593903" algn="ctr" rotWithShape="0">
              <a:schemeClr val="lt1">
                <a:alpha val="49803"/>
              </a:schemeClr>
            </a:outerShdw>
          </a:effectLst>
        </p:spPr>
        <p:txBody>
          <a:bodyPr spcFirstLastPara="1" wrap="square" lIns="91423" tIns="45699" rIns="91423" bIns="45699" anchor="ctr" anchorCtr="0">
            <a:noAutofit/>
          </a:bodyPr>
          <a:lstStyle/>
          <a:p>
            <a:pPr algn="ctr"/>
            <a:r>
              <a:rPr lang="ru-RU" b="1">
                <a:latin typeface="Times New Roman"/>
                <a:ea typeface="Times New Roman"/>
                <a:cs typeface="Times New Roman"/>
                <a:sym typeface="Times New Roman"/>
              </a:rPr>
              <a:t/>
            </a:r>
            <a:br>
              <a:rPr lang="ru-RU" b="1"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ru-RU" b="1">
                <a:solidFill>
                  <a:srgbClr val="354E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Закон України «Про повну загальну середню освіту» стаття 10</a:t>
            </a:r>
            <a:br>
              <a:rPr lang="ru-RU" b="1">
                <a:solidFill>
                  <a:srgbClr val="354E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endParaRPr b="1">
              <a:solidFill>
                <a:srgbClr val="354E1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96" name="Google Shape;396;p7"/>
          <p:cNvSpPr/>
          <p:nvPr/>
        </p:nvSpPr>
        <p:spPr>
          <a:xfrm>
            <a:off x="121109" y="1848484"/>
            <a:ext cx="4835911" cy="45243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pPr algn="just">
              <a:buClr>
                <a:schemeClr val="dk1"/>
              </a:buClr>
              <a:buSzPts val="2400"/>
            </a:pPr>
            <a:r>
              <a:rPr lang="ru-RU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Освітній процес у закладах загальної середньої освіти організовується в межах навчального року, що розпочинається у </a:t>
            </a:r>
            <a:r>
              <a:rPr lang="ru-RU" sz="240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День знань - 1вересня</a:t>
            </a:r>
            <a:r>
              <a:rPr lang="ru-RU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триває не менше </a:t>
            </a:r>
            <a:r>
              <a:rPr lang="ru-RU" sz="240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175 навчальних днів </a:t>
            </a:r>
            <a:r>
              <a:rPr lang="ru-RU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і закінчується </a:t>
            </a:r>
            <a:r>
              <a:rPr lang="ru-RU" sz="240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не пізніше 1 липня </a:t>
            </a:r>
            <a:r>
              <a:rPr lang="ru-RU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наступного року. Якщо 1 вересня припадає на вихідний день, навчальний рік розпочинається у перший за ним робочий день.</a:t>
            </a:r>
            <a:endParaRPr/>
          </a:p>
        </p:txBody>
      </p:sp>
      <p:sp>
        <p:nvSpPr>
          <p:cNvPr id="397" name="Google Shape;397;p7"/>
          <p:cNvSpPr/>
          <p:nvPr/>
        </p:nvSpPr>
        <p:spPr>
          <a:xfrm>
            <a:off x="5763128" y="1847743"/>
            <a:ext cx="6280485" cy="45243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pPr algn="just">
              <a:buClr>
                <a:srgbClr val="FF0000"/>
              </a:buClr>
              <a:buSzPts val="2400"/>
            </a:pPr>
            <a:r>
              <a:rPr lang="ru-RU" sz="240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Структура і тривалість навчального року</a:t>
            </a:r>
            <a:r>
              <a:rPr lang="ru-RU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навчального тижня, навчального дня, занять, відпочинку між ними, форми організації освітнього процесу </a:t>
            </a:r>
            <a:r>
              <a:rPr lang="ru-RU" sz="240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визначаються педагогічною радою закладу освіти у межах часу, передбаченого освітньою програмою</a:t>
            </a:r>
            <a:r>
              <a:rPr lang="ru-RU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відповідно до обсягу навчального навантаження, встановленого відповідним навчальним планом, та з урахуванням вікових особливостей, фізичного, психічного та інтелектуального розвитку дітей, особливостей регіону тощо.</a:t>
            </a:r>
            <a:endParaRPr/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4" name="Google Shape;1084;p59" descr="图片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293724" y="0"/>
            <a:ext cx="12626095" cy="7303168"/>
          </a:xfrm>
          <a:prstGeom prst="rect">
            <a:avLst/>
          </a:prstGeom>
          <a:noFill/>
          <a:ln>
            <a:noFill/>
          </a:ln>
        </p:spPr>
      </p:pic>
      <p:sp>
        <p:nvSpPr>
          <p:cNvPr id="1085" name="Google Shape;1085;p59"/>
          <p:cNvSpPr/>
          <p:nvPr/>
        </p:nvSpPr>
        <p:spPr>
          <a:xfrm>
            <a:off x="652039" y="1813687"/>
            <a:ext cx="5897047" cy="26314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pPr algn="ctr"/>
            <a:r>
              <a:rPr lang="ru-RU" sz="5500" b="1" dirty="0">
                <a:solidFill>
                  <a:srgbClr val="349393"/>
                </a:solidFill>
              </a:rPr>
              <a:t>ДОКУМЕНТАЦІЯ </a:t>
            </a:r>
            <a:endParaRPr dirty="0"/>
          </a:p>
          <a:p>
            <a:pPr algn="ctr"/>
            <a:r>
              <a:rPr lang="ru-RU" sz="5500" b="1" dirty="0">
                <a:solidFill>
                  <a:srgbClr val="349393"/>
                </a:solidFill>
              </a:rPr>
              <a:t>ВЧИТЕЛЯ </a:t>
            </a:r>
            <a:r>
              <a:rPr lang="ru-RU" sz="5500" b="1" dirty="0" err="1" smtClean="0">
                <a:solidFill>
                  <a:srgbClr val="349393"/>
                </a:solidFill>
              </a:rPr>
              <a:t>біології</a:t>
            </a:r>
            <a:endParaRPr sz="5500" b="1" dirty="0">
              <a:solidFill>
                <a:srgbClr val="34939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8031765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1" name="Google Shape;1091;p60"/>
          <p:cNvSpPr txBox="1">
            <a:spLocks noGrp="1"/>
          </p:cNvSpPr>
          <p:nvPr>
            <p:ph type="title"/>
          </p:nvPr>
        </p:nvSpPr>
        <p:spPr>
          <a:xfrm>
            <a:off x="142504" y="457200"/>
            <a:ext cx="11922826" cy="697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ctr" anchorCtr="0">
            <a:noAutofit/>
          </a:bodyPr>
          <a:lstStyle/>
          <a:p>
            <a:pPr algn="ctr"/>
            <a:r>
              <a:rPr lang="ru-RU" b="1" dirty="0" err="1">
                <a:solidFill>
                  <a:srgbClr val="3A5B6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Навчально</a:t>
            </a:r>
            <a:r>
              <a:rPr lang="ru-RU" b="1" dirty="0">
                <a:solidFill>
                  <a:srgbClr val="3A5B6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– </a:t>
            </a:r>
            <a:r>
              <a:rPr lang="ru-RU" b="1" dirty="0" err="1">
                <a:solidFill>
                  <a:srgbClr val="3A5B6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методичний</a:t>
            </a:r>
            <a:r>
              <a:rPr lang="ru-RU" b="1" dirty="0">
                <a:solidFill>
                  <a:srgbClr val="3A5B6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комплект з </a:t>
            </a:r>
            <a:r>
              <a:rPr lang="ru-RU" b="1" dirty="0" err="1" smtClean="0">
                <a:solidFill>
                  <a:srgbClr val="3A5B6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біології</a:t>
            </a:r>
            <a:endParaRPr dirty="0">
              <a:solidFill>
                <a:srgbClr val="3A5B6E"/>
              </a:solidFill>
            </a:endParaRPr>
          </a:p>
        </p:txBody>
      </p:sp>
      <p:sp>
        <p:nvSpPr>
          <p:cNvPr id="1092" name="Google Shape;1092;p60"/>
          <p:cNvSpPr txBox="1">
            <a:spLocks noGrp="1"/>
          </p:cNvSpPr>
          <p:nvPr>
            <p:ph type="body" idx="1"/>
          </p:nvPr>
        </p:nvSpPr>
        <p:spPr>
          <a:xfrm>
            <a:off x="609600" y="1600207"/>
            <a:ext cx="10344184" cy="47577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normAutofit fontScale="85000" lnSpcReduction="20000"/>
          </a:bodyPr>
          <a:lstStyle/>
          <a:p>
            <a:pPr marL="342858" indent="-342858" algn="just">
              <a:spcBef>
                <a:spcPts val="0"/>
              </a:spcBef>
              <a:buSzPct val="75000"/>
            </a:pPr>
            <a:r>
              <a:rPr lang="ru-RU" b="1" i="1">
                <a:solidFill>
                  <a:srgbClr val="269999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Це компонент комплексу, що включає засоби викладання та учіння, які системно забезпечують цілісний освітній процес, створює умови для самонавчання, самовиховання, саморозвитку учня.</a:t>
            </a:r>
            <a:endParaRPr/>
          </a:p>
          <a:p>
            <a:pPr marL="342858" indent="-342858" algn="r">
              <a:spcBef>
                <a:spcPts val="496"/>
              </a:spcBef>
              <a:buSzPct val="75000"/>
              <a:buNone/>
            </a:pPr>
            <a:r>
              <a:rPr lang="ru-RU" b="1" i="1">
                <a:solidFill>
                  <a:srgbClr val="269999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( М.Савчин)</a:t>
            </a:r>
            <a:endParaRPr/>
          </a:p>
          <a:p>
            <a:pPr marL="342858" indent="-342858" algn="just">
              <a:spcBef>
                <a:spcPts val="496"/>
              </a:spcBef>
              <a:buSzPct val="75000"/>
            </a:pPr>
            <a:r>
              <a:rPr lang="ru-RU" b="1" i="1">
                <a:solidFill>
                  <a:srgbClr val="269999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НМК</a:t>
            </a:r>
            <a:r>
              <a:rPr lang="ru-RU" b="1" i="1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>
                <a:latin typeface="Times New Roman"/>
                <a:ea typeface="Times New Roman"/>
                <a:cs typeface="Times New Roman"/>
                <a:sym typeface="Times New Roman"/>
              </a:rPr>
              <a:t>– це один з компонентів комплексу, який відноситься до засобів навчання нового покоління.</a:t>
            </a:r>
            <a:endParaRPr/>
          </a:p>
          <a:p>
            <a:pPr marL="342858" indent="-342858" algn="just">
              <a:spcBef>
                <a:spcPts val="496"/>
              </a:spcBef>
              <a:buSzPct val="75000"/>
              <a:buNone/>
            </a:pP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858" indent="-342858" algn="just">
              <a:spcBef>
                <a:spcPts val="496"/>
              </a:spcBef>
              <a:buSzPct val="75000"/>
            </a:pPr>
            <a:r>
              <a:rPr lang="ru-RU" b="1" i="1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b="1" i="1">
                <a:solidFill>
                  <a:srgbClr val="269999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Провідна ідея НМК </a:t>
            </a:r>
            <a:r>
              <a:rPr lang="ru-RU">
                <a:solidFill>
                  <a:srgbClr val="269999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:</a:t>
            </a:r>
            <a:endParaRPr/>
          </a:p>
          <a:p>
            <a:pPr marL="571430" indent="-457143" algn="just">
              <a:spcBef>
                <a:spcPts val="496"/>
              </a:spcBef>
              <a:buSzPct val="75000"/>
              <a:buFont typeface="Noto Sans Symbols"/>
              <a:buChar char="⮚"/>
            </a:pPr>
            <a:r>
              <a:rPr lang="ru-RU">
                <a:latin typeface="Times New Roman"/>
                <a:ea typeface="Times New Roman"/>
                <a:cs typeface="Times New Roman"/>
                <a:sym typeface="Times New Roman"/>
              </a:rPr>
              <a:t>впровадження компетентісного підходу до навчання хімії;</a:t>
            </a:r>
            <a:endParaRPr/>
          </a:p>
          <a:p>
            <a:pPr marL="571430" indent="-457143" algn="just">
              <a:spcBef>
                <a:spcPts val="496"/>
              </a:spcBef>
              <a:buSzPct val="75000"/>
              <a:buFont typeface="Noto Sans Symbols"/>
              <a:buChar char="⮚"/>
            </a:pPr>
            <a:r>
              <a:rPr lang="ru-RU">
                <a:latin typeface="Times New Roman"/>
                <a:ea typeface="Times New Roman"/>
                <a:cs typeface="Times New Roman"/>
                <a:sym typeface="Times New Roman"/>
              </a:rPr>
              <a:t>реалізація суб’єкт - суб’єктних стосунків між учасниками освітнього процесу засобами різнорівневого дидактичного матеріалу та високої професійної майстерності учителя;</a:t>
            </a:r>
            <a:endParaRPr/>
          </a:p>
          <a:p>
            <a:pPr marL="571430" indent="-457143" algn="just">
              <a:spcBef>
                <a:spcPts val="496"/>
              </a:spcBef>
              <a:buSzPct val="75000"/>
              <a:buFont typeface="Noto Sans Symbols"/>
              <a:buChar char="⮚"/>
            </a:pPr>
            <a:r>
              <a:rPr lang="ru-RU">
                <a:latin typeface="Times New Roman"/>
                <a:ea typeface="Times New Roman"/>
                <a:cs typeface="Times New Roman"/>
                <a:sym typeface="Times New Roman"/>
              </a:rPr>
              <a:t>створення  умов для індивідуалізації навчання.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858" indent="-224750">
              <a:spcBef>
                <a:spcPts val="496"/>
              </a:spcBef>
              <a:buSzPct val="750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3841285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8" name="Google Shape;1098;p61"/>
          <p:cNvSpPr txBox="1">
            <a:spLocks noGrp="1"/>
          </p:cNvSpPr>
          <p:nvPr>
            <p:ph type="title"/>
          </p:nvPr>
        </p:nvSpPr>
        <p:spPr>
          <a:xfrm>
            <a:off x="585849" y="124691"/>
            <a:ext cx="10972800" cy="13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ctr" anchorCtr="0">
            <a:normAutofit/>
          </a:bodyPr>
          <a:lstStyle/>
          <a:p>
            <a:pPr algn="ctr"/>
            <a:r>
              <a:rPr lang="ru-RU" sz="4000" b="1" dirty="0" err="1">
                <a:latin typeface="Times New Roman"/>
                <a:ea typeface="Times New Roman"/>
                <a:cs typeface="Times New Roman"/>
                <a:sym typeface="Times New Roman"/>
              </a:rPr>
              <a:t>Навчально</a:t>
            </a:r>
            <a:r>
              <a:rPr lang="ru-RU" sz="4000" b="1" dirty="0">
                <a:latin typeface="Times New Roman"/>
                <a:ea typeface="Times New Roman"/>
                <a:cs typeface="Times New Roman"/>
                <a:sym typeface="Times New Roman"/>
              </a:rPr>
              <a:t> – </a:t>
            </a:r>
            <a:r>
              <a:rPr lang="ru-RU" sz="4000" b="1" dirty="0" err="1">
                <a:latin typeface="Times New Roman"/>
                <a:ea typeface="Times New Roman"/>
                <a:cs typeface="Times New Roman"/>
                <a:sym typeface="Times New Roman"/>
              </a:rPr>
              <a:t>методичний</a:t>
            </a:r>
            <a:r>
              <a:rPr lang="ru-RU" sz="4000" b="1" dirty="0">
                <a:latin typeface="Times New Roman"/>
                <a:ea typeface="Times New Roman"/>
                <a:cs typeface="Times New Roman"/>
                <a:sym typeface="Times New Roman"/>
              </a:rPr>
              <a:t> комплект з </a:t>
            </a:r>
            <a:r>
              <a:rPr lang="ru-RU" sz="4000" b="1" dirty="0" err="1" smtClean="0">
                <a:latin typeface="Times New Roman"/>
                <a:ea typeface="Times New Roman"/>
                <a:cs typeface="Times New Roman"/>
                <a:sym typeface="Times New Roman"/>
              </a:rPr>
              <a:t>біології</a:t>
            </a:r>
            <a:endParaRPr sz="4000" dirty="0"/>
          </a:p>
        </p:txBody>
      </p:sp>
      <p:graphicFrame>
        <p:nvGraphicFramePr>
          <p:cNvPr id="1099" name="Google Shape;1099;p61"/>
          <p:cNvGraphicFramePr/>
          <p:nvPr>
            <p:extLst>
              <p:ext uri="{D42A27DB-BD31-4B8C-83A1-F6EECF244321}">
                <p14:modId xmlns:p14="http://schemas.microsoft.com/office/powerpoint/2010/main" val="84687426"/>
              </p:ext>
            </p:extLst>
          </p:nvPr>
        </p:nvGraphicFramePr>
        <p:xfrm>
          <a:off x="609606" y="1600202"/>
          <a:ext cx="10248950" cy="4400575"/>
        </p:xfrm>
        <a:graphic>
          <a:graphicData uri="http://schemas.openxmlformats.org/drawingml/2006/table">
            <a:tbl>
              <a:tblPr firstRow="1" bandRow="1">
                <a:noFill/>
                <a:tableStyleId>{60E51347-BB43-467E-8256-998BD676B4A4}</a:tableStyleId>
              </a:tblPr>
              <a:tblGrid>
                <a:gridCol w="5124475"/>
                <a:gridCol w="5124475"/>
              </a:tblGrid>
              <a:tr h="118477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800" u="none" strike="noStrike" cap="none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Дидактичний</a:t>
                      </a:r>
                      <a:r>
                        <a:rPr lang="ru-RU" sz="2800" u="none" strike="noStrike" cap="none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комплект </a:t>
                      </a:r>
                      <a:endParaRPr sz="1500" dirty="0"/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800" u="none" strike="noStrike" cap="none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учня</a:t>
                      </a:r>
                      <a:endParaRPr sz="2800" u="none" strike="noStrike" cap="none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121925" marR="121925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8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Методичний комплект вчителя</a:t>
                      </a:r>
                      <a:endParaRPr sz="2800" u="none" strike="noStrike" cap="none"/>
                    </a:p>
                  </a:txBody>
                  <a:tcPr marL="121925" marR="121925" marT="45725" marB="45725"/>
                </a:tc>
              </a:tr>
              <a:tr h="3215800">
                <a:tc>
                  <a:txBody>
                    <a:bodyPr/>
                    <a:lstStyle/>
                    <a:p>
                      <a:pPr marL="342900" marR="0" lvl="0" indent="-3429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400"/>
                        <a:buFont typeface="Noto Sans Symbols"/>
                        <a:buChar char="⮚"/>
                      </a:pPr>
                      <a:r>
                        <a:rPr lang="ru-RU" sz="2400" u="none" strike="noStrike" cap="none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Підручник</a:t>
                      </a:r>
                      <a:endParaRPr sz="1500" dirty="0"/>
                    </a:p>
                    <a:p>
                      <a:pPr marL="342900" marR="0" lvl="0" indent="-3429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400"/>
                        <a:buFont typeface="Noto Sans Symbols"/>
                        <a:buChar char="⮚"/>
                      </a:pPr>
                      <a:r>
                        <a:rPr lang="ru-RU" sz="2400" u="none" strike="noStrike" cap="none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Робочий</a:t>
                      </a:r>
                      <a:r>
                        <a:rPr lang="ru-RU" sz="2400" u="none" strike="noStrike" cap="none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lang="ru-RU" sz="2400" u="none" strike="noStrike" cap="none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зошит</a:t>
                      </a:r>
                      <a:endParaRPr sz="1500" dirty="0"/>
                    </a:p>
                    <a:p>
                      <a:pPr marL="342900" marR="0" lvl="0" indent="-3429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400"/>
                        <a:buFont typeface="Noto Sans Symbols"/>
                        <a:buChar char="⮚"/>
                      </a:pPr>
                      <a:r>
                        <a:rPr lang="ru-RU" sz="2400" u="none" strike="noStrike" cap="none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Зошит</a:t>
                      </a:r>
                      <a:r>
                        <a:rPr lang="ru-RU" sz="2400" u="none" strike="noStrike" cap="none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для </a:t>
                      </a:r>
                      <a:r>
                        <a:rPr lang="ru-RU" sz="2400" u="none" strike="noStrike" cap="none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практичних</a:t>
                      </a:r>
                      <a:r>
                        <a:rPr lang="ru-RU" sz="2400" u="none" strike="noStrike" cap="none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lang="ru-RU" sz="2400" u="none" strike="noStrike" cap="none" dirty="0" err="1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робіт</a:t>
                      </a:r>
                      <a:endParaRPr sz="1500" dirty="0"/>
                    </a:p>
                    <a:p>
                      <a:pPr marL="342900" marR="0" lvl="0" indent="-3429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400"/>
                        <a:buFont typeface="Noto Sans Symbols"/>
                        <a:buChar char="⮚"/>
                      </a:pPr>
                      <a:r>
                        <a:rPr lang="ru-RU" sz="2400" u="none" strike="noStrike" cap="none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Збірник</a:t>
                      </a:r>
                      <a:r>
                        <a:rPr lang="ru-RU" sz="2400" u="none" strike="noStrike" cap="none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задач та </a:t>
                      </a:r>
                      <a:r>
                        <a:rPr lang="ru-RU" sz="2400" u="none" strike="noStrike" cap="none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вправ</a:t>
                      </a:r>
                      <a:endParaRPr sz="1500" dirty="0"/>
                    </a:p>
                    <a:p>
                      <a:pPr marL="342900" marR="0" lvl="0" indent="-3429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400"/>
                        <a:buFont typeface="Noto Sans Symbols"/>
                        <a:buChar char="⮚"/>
                      </a:pPr>
                      <a:r>
                        <a:rPr lang="ru-RU" sz="2400" u="none" strike="noStrike" cap="none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Вимірники</a:t>
                      </a:r>
                      <a:r>
                        <a:rPr lang="ru-RU" sz="2400" u="none" strike="noStrike" cap="none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lang="ru-RU" sz="2400" u="none" strike="noStrike" cap="none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навчальних</a:t>
                      </a:r>
                      <a:r>
                        <a:rPr lang="ru-RU" sz="2400" u="none" strike="noStrike" cap="none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lang="ru-RU" sz="2400" u="none" strike="noStrike" cap="none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досягнень</a:t>
                      </a:r>
                      <a:r>
                        <a:rPr lang="ru-RU" sz="2400" u="none" strike="noStrike" cap="none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endParaRPr sz="1500" dirty="0"/>
                    </a:p>
                  </a:txBody>
                  <a:tcPr marL="121925" marR="121925" marT="45725" marB="45725"/>
                </a:tc>
                <a:tc>
                  <a:txBody>
                    <a:bodyPr/>
                    <a:lstStyle/>
                    <a:p>
                      <a:pPr marL="342900" marR="0" lvl="0" indent="-3429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400"/>
                        <a:buFont typeface="Noto Sans Symbols"/>
                        <a:buChar char="⮚"/>
                      </a:pPr>
                      <a:r>
                        <a:rPr lang="ru-RU" sz="24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Дидактичний</a:t>
                      </a:r>
                      <a:r>
                        <a:rPr lang="ru-RU" sz="2400" b="1" i="1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lang="ru-RU" sz="24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комплект учня</a:t>
                      </a:r>
                      <a:endParaRPr sz="1500"/>
                    </a:p>
                    <a:p>
                      <a:pPr marL="342900" marR="0" lvl="0" indent="-3429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400"/>
                        <a:buFont typeface="Noto Sans Symbols"/>
                        <a:buChar char="⮚"/>
                      </a:pPr>
                      <a:r>
                        <a:rPr lang="ru-RU" sz="24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Програма МОН України</a:t>
                      </a:r>
                      <a:endParaRPr sz="1500"/>
                    </a:p>
                    <a:p>
                      <a:pPr marL="342900" marR="0" lvl="0" indent="-3429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400"/>
                        <a:buFont typeface="Noto Sans Symbols"/>
                        <a:buChar char="⮚"/>
                      </a:pPr>
                      <a:r>
                        <a:rPr lang="ru-RU" sz="24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Календарно – тематичне планування</a:t>
                      </a:r>
                      <a:endParaRPr sz="1500"/>
                    </a:p>
                    <a:p>
                      <a:pPr marL="342900" marR="0" lvl="0" indent="-3429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400"/>
                        <a:buFont typeface="Noto Sans Symbols"/>
                        <a:buChar char="⮚"/>
                      </a:pPr>
                      <a:r>
                        <a:rPr lang="ru-RU" sz="24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Плани – конспекти уроків</a:t>
                      </a:r>
                      <a:endParaRPr sz="1500"/>
                    </a:p>
                    <a:p>
                      <a:pPr marL="342900" marR="0" lvl="0" indent="-3429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400"/>
                        <a:buFont typeface="Noto Sans Symbols"/>
                        <a:buChar char="⮚"/>
                      </a:pPr>
                      <a:r>
                        <a:rPr lang="ru-RU" sz="24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Методичні посібники</a:t>
                      </a:r>
                      <a:endParaRPr sz="1500"/>
                    </a:p>
                  </a:txBody>
                  <a:tcPr marL="121925" marR="121925" marT="45725" marB="45725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116842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" name="Google Shape;1105;p62"/>
          <p:cNvSpPr txBox="1">
            <a:spLocks noGrp="1"/>
          </p:cNvSpPr>
          <p:nvPr>
            <p:ph type="body" idx="1"/>
          </p:nvPr>
        </p:nvSpPr>
        <p:spPr>
          <a:xfrm>
            <a:off x="380964" y="1270069"/>
            <a:ext cx="9424773" cy="53472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normAutofit fontScale="70000" lnSpcReduction="20000"/>
          </a:bodyPr>
          <a:lstStyle/>
          <a:p>
            <a:pPr marL="342858" indent="-342858" algn="ctr">
              <a:spcBef>
                <a:spcPts val="0"/>
              </a:spcBef>
              <a:buSzPct val="75000"/>
              <a:buNone/>
            </a:pPr>
            <a:endParaRPr b="1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858" indent="-342858">
              <a:spcBef>
                <a:spcPts val="560"/>
              </a:spcBef>
              <a:buSzPct val="75000"/>
            </a:pPr>
            <a:r>
              <a:rPr lang="ru-RU" sz="4000" b="1">
                <a:latin typeface="Times New Roman"/>
                <a:ea typeface="Times New Roman"/>
                <a:cs typeface="Times New Roman"/>
                <a:sym typeface="Times New Roman"/>
              </a:rPr>
              <a:t>державний стандарт;</a:t>
            </a:r>
            <a:endParaRPr/>
          </a:p>
          <a:p>
            <a:pPr marL="342858" indent="-342858">
              <a:spcBef>
                <a:spcPts val="560"/>
              </a:spcBef>
              <a:buSzPct val="75000"/>
            </a:pPr>
            <a:r>
              <a:rPr lang="ru-RU" sz="4000" b="1">
                <a:latin typeface="Times New Roman"/>
                <a:ea typeface="Times New Roman"/>
                <a:cs typeface="Times New Roman"/>
                <a:sym typeface="Times New Roman"/>
              </a:rPr>
              <a:t>програми;</a:t>
            </a:r>
            <a:endParaRPr/>
          </a:p>
          <a:p>
            <a:pPr marL="342858" indent="-342858">
              <a:spcBef>
                <a:spcPts val="560"/>
              </a:spcBef>
              <a:buSzPct val="75000"/>
            </a:pPr>
            <a:r>
              <a:rPr lang="ru-RU" sz="4000" b="1">
                <a:latin typeface="Times New Roman"/>
                <a:ea typeface="Times New Roman"/>
                <a:cs typeface="Times New Roman"/>
                <a:sym typeface="Times New Roman"/>
              </a:rPr>
              <a:t>підручники (паперові, електронні);</a:t>
            </a:r>
            <a:endParaRPr/>
          </a:p>
          <a:p>
            <a:pPr marL="342858" indent="-342858">
              <a:spcBef>
                <a:spcPts val="560"/>
              </a:spcBef>
              <a:buSzPct val="75000"/>
            </a:pPr>
            <a:r>
              <a:rPr lang="ru-RU" sz="4000" b="1">
                <a:latin typeface="Times New Roman"/>
                <a:ea typeface="Times New Roman"/>
                <a:cs typeface="Times New Roman"/>
                <a:sym typeface="Times New Roman"/>
              </a:rPr>
              <a:t>календарно-тематичні планування уроків; </a:t>
            </a:r>
            <a:endParaRPr/>
          </a:p>
          <a:p>
            <a:pPr marL="342858" indent="-342858">
              <a:spcBef>
                <a:spcPts val="560"/>
              </a:spcBef>
              <a:buSzPct val="75000"/>
            </a:pPr>
            <a:r>
              <a:rPr lang="ru-RU" sz="4000" b="1">
                <a:latin typeface="Times New Roman"/>
                <a:ea typeface="Times New Roman"/>
                <a:cs typeface="Times New Roman"/>
                <a:sym typeface="Times New Roman"/>
              </a:rPr>
              <a:t>плани – конспекти уроків</a:t>
            </a:r>
            <a:endParaRPr/>
          </a:p>
          <a:p>
            <a:pPr marL="342858" indent="-342858">
              <a:spcBef>
                <a:spcPts val="560"/>
              </a:spcBef>
              <a:buSzPct val="75000"/>
            </a:pPr>
            <a:r>
              <a:rPr lang="ru-RU" sz="4000" b="1">
                <a:latin typeface="Times New Roman"/>
                <a:ea typeface="Times New Roman"/>
                <a:cs typeface="Times New Roman"/>
                <a:sym typeface="Times New Roman"/>
              </a:rPr>
              <a:t>критерії оцінювання навчальних досягнень учнів;</a:t>
            </a:r>
            <a:endParaRPr/>
          </a:p>
          <a:p>
            <a:pPr marL="342858" indent="-342858">
              <a:spcBef>
                <a:spcPts val="560"/>
              </a:spcBef>
              <a:buSzPct val="75000"/>
            </a:pPr>
            <a:r>
              <a:rPr lang="ru-RU" sz="4000" b="1">
                <a:latin typeface="Times New Roman"/>
                <a:ea typeface="Times New Roman"/>
                <a:cs typeface="Times New Roman"/>
                <a:sym typeface="Times New Roman"/>
              </a:rPr>
              <a:t>посібники (паперові, електронні);</a:t>
            </a:r>
            <a:endParaRPr/>
          </a:p>
          <a:p>
            <a:pPr marL="342858" indent="-342858">
              <a:spcBef>
                <a:spcPts val="560"/>
              </a:spcBef>
              <a:buSzPct val="75000"/>
            </a:pPr>
            <a:r>
              <a:rPr lang="ru-RU" sz="4000" b="1">
                <a:latin typeface="Times New Roman"/>
                <a:ea typeface="Times New Roman"/>
                <a:cs typeface="Times New Roman"/>
                <a:sym typeface="Times New Roman"/>
              </a:rPr>
              <a:t>сучасне навчальне обладнання (ІКТ-технології);</a:t>
            </a:r>
            <a:endParaRPr/>
          </a:p>
          <a:p>
            <a:pPr marL="342858" indent="-342858">
              <a:spcBef>
                <a:spcPts val="560"/>
              </a:spcBef>
              <a:buSzPct val="75000"/>
            </a:pPr>
            <a:r>
              <a:rPr lang="ru-RU" sz="4000" b="1">
                <a:latin typeface="Times New Roman"/>
                <a:ea typeface="Times New Roman"/>
                <a:cs typeface="Times New Roman"/>
                <a:sym typeface="Times New Roman"/>
              </a:rPr>
              <a:t>роздавальні матеріали;</a:t>
            </a:r>
            <a:endParaRPr/>
          </a:p>
          <a:p>
            <a:pPr marL="342858" indent="-342858">
              <a:spcBef>
                <a:spcPts val="560"/>
              </a:spcBef>
              <a:buSzPct val="75000"/>
            </a:pPr>
            <a:r>
              <a:rPr lang="ru-RU" sz="4000" b="1">
                <a:latin typeface="Times New Roman"/>
                <a:ea typeface="Times New Roman"/>
                <a:cs typeface="Times New Roman"/>
                <a:sym typeface="Times New Roman"/>
              </a:rPr>
              <a:t>інструкції з охорони праці та безпеки життєдіяльності;</a:t>
            </a:r>
            <a:endParaRPr/>
          </a:p>
          <a:p>
            <a:pPr marL="342858" indent="-342858">
              <a:spcBef>
                <a:spcPts val="560"/>
              </a:spcBef>
              <a:buSzPct val="75000"/>
            </a:pPr>
            <a:r>
              <a:rPr lang="ru-RU" sz="4000" b="1">
                <a:latin typeface="Times New Roman"/>
                <a:ea typeface="Times New Roman"/>
                <a:cs typeface="Times New Roman"/>
                <a:sym typeface="Times New Roman"/>
              </a:rPr>
              <a:t>журнали реєстрації інструктажів</a:t>
            </a:r>
            <a:endParaRPr/>
          </a:p>
          <a:p>
            <a:pPr marL="342858" indent="-236181">
              <a:spcBef>
                <a:spcPts val="448"/>
              </a:spcBef>
              <a:buSzPct val="75000"/>
              <a:buNone/>
            </a:pPr>
            <a:endParaRPr b="1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858" indent="-236181">
              <a:spcBef>
                <a:spcPts val="448"/>
              </a:spcBef>
              <a:buSzPct val="75000"/>
              <a:buNone/>
            </a:pPr>
            <a:endParaRPr b="1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106" name="Google Shape;1106;p62"/>
          <p:cNvSpPr txBox="1">
            <a:spLocks noGrp="1"/>
          </p:cNvSpPr>
          <p:nvPr>
            <p:ph type="title"/>
          </p:nvPr>
        </p:nvSpPr>
        <p:spPr>
          <a:xfrm>
            <a:off x="144381" y="457200"/>
            <a:ext cx="11947359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ctr" anchorCtr="0">
            <a:noAutofit/>
          </a:bodyPr>
          <a:lstStyle/>
          <a:p>
            <a:r>
              <a:rPr lang="ru-RU"/>
              <a:t> </a:t>
            </a:r>
            <a:r>
              <a:rPr lang="ru-RU" sz="4000" b="1">
                <a:solidFill>
                  <a:srgbClr val="3A5B6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РОБОЧИЙ  КЕЙС УЧИТЕЛЯ  МАЄ МІСТИТИ:</a:t>
            </a:r>
            <a:endParaRPr/>
          </a:p>
        </p:txBody>
      </p:sp>
      <p:pic>
        <p:nvPicPr>
          <p:cNvPr id="1107" name="Google Shape;1107;p62" descr="3-й человек с красным вопросительным знаком в речи — стоковое фото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976961" y="1281018"/>
            <a:ext cx="3070663" cy="30706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67989482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2" name="Google Shape;1112;p63" descr="图片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293724" y="0"/>
            <a:ext cx="12626095" cy="7303168"/>
          </a:xfrm>
          <a:prstGeom prst="rect">
            <a:avLst/>
          </a:prstGeom>
          <a:noFill/>
          <a:ln>
            <a:noFill/>
          </a:ln>
        </p:spPr>
      </p:pic>
      <p:sp>
        <p:nvSpPr>
          <p:cNvPr id="1113" name="Google Shape;1113;p63"/>
          <p:cNvSpPr/>
          <p:nvPr/>
        </p:nvSpPr>
        <p:spPr>
          <a:xfrm>
            <a:off x="1105339" y="1813687"/>
            <a:ext cx="4990453" cy="17850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pPr algn="ctr"/>
            <a:r>
              <a:rPr lang="ru-RU" sz="5500" b="1" dirty="0">
                <a:solidFill>
                  <a:srgbClr val="349393"/>
                </a:solidFill>
              </a:rPr>
              <a:t>КАБІНЕТ </a:t>
            </a:r>
            <a:r>
              <a:rPr lang="ru-RU" sz="5500" b="1" dirty="0" smtClean="0">
                <a:solidFill>
                  <a:srgbClr val="349393"/>
                </a:solidFill>
              </a:rPr>
              <a:t>БІОЛОГІЇ</a:t>
            </a:r>
            <a:endParaRPr sz="5500" b="1" dirty="0">
              <a:solidFill>
                <a:srgbClr val="34939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9091570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9" name="Google Shape;1119;p64"/>
          <p:cNvSpPr/>
          <p:nvPr/>
        </p:nvSpPr>
        <p:spPr>
          <a:xfrm>
            <a:off x="192509" y="1712933"/>
            <a:ext cx="11899231" cy="45243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pPr marL="342891" indent="-342891">
              <a:buClr>
                <a:schemeClr val="dk1"/>
              </a:buClr>
              <a:buSzPts val="2400"/>
              <a:buFont typeface="Noto Sans Symbols"/>
              <a:buChar char="⮚"/>
            </a:pPr>
            <a:r>
              <a:rPr lang="ru-RU" sz="2400" b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ПОЛОЖЕННЯ про навчальні кабінети </a:t>
            </a:r>
            <a:r>
              <a:rPr lang="ru-RU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 природничо-математичних предметів загальноосвітніх навчальних закладів Наказ Міністерства освіти і науки,молоді та спорту 14.12.2012 № 1423</a:t>
            </a:r>
            <a:endParaRPr/>
          </a:p>
          <a:p>
            <a:pPr marL="342891" indent="-342891">
              <a:buClr>
                <a:schemeClr val="dk1"/>
              </a:buClr>
              <a:buSzPts val="2400"/>
              <a:buFont typeface="Noto Sans Symbols"/>
              <a:buChar char="⮚"/>
            </a:pPr>
            <a:r>
              <a:rPr lang="ru-RU" sz="2400" b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ТИПОВИЙ ПЕРЕЛІК засобів навчання </a:t>
            </a:r>
            <a:r>
              <a:rPr lang="ru-RU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та обладнання для навчальних кабінетів і STEM-лабораторій Наказ Міністерства освіти і науки України 29 квітня 2020 року № 574</a:t>
            </a:r>
            <a:endParaRPr/>
          </a:p>
          <a:p>
            <a:pPr marL="342891" indent="-342891">
              <a:buClr>
                <a:schemeClr val="dk1"/>
              </a:buClr>
              <a:buSzPts val="2400"/>
              <a:buFont typeface="Noto Sans Symbols"/>
              <a:buChar char="⮚"/>
            </a:pPr>
            <a:r>
              <a:rPr lang="ru-RU" sz="2400" b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Правила безпеки під час проведення </a:t>
            </a:r>
            <a:r>
              <a:rPr lang="ru-RU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навчально-виховного процесу в кабінетах (лабораторіях) фізики та хімії загальноосвітніх навчальних закладів (наказ Міністерства надзвичайних ситуацій України 16 липня 2012 року № 992)</a:t>
            </a:r>
            <a:endParaRPr/>
          </a:p>
          <a:p>
            <a:pPr marL="342891" indent="-342891">
              <a:buClr>
                <a:schemeClr val="dk1"/>
              </a:buClr>
              <a:buSzPts val="2400"/>
              <a:buFont typeface="Noto Sans Symbols"/>
              <a:buChar char="⮚"/>
            </a:pPr>
            <a:r>
              <a:rPr lang="ru-RU" sz="2400" b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Про використання Інструктивно-методичних матеріалів </a:t>
            </a:r>
            <a:r>
              <a:rPr lang="ru-RU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 питань розроблення </a:t>
            </a:r>
            <a:r>
              <a:rPr lang="ru-RU" sz="2400" b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інструкцій</a:t>
            </a:r>
            <a:r>
              <a:rPr lang="ru-RU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з безпеки проведення навчально-виховного процесу в кабінетах природничо-математичного напряму (лист МОН 17.07.2013  № 1/9-498)</a:t>
            </a:r>
            <a:endParaRPr sz="24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120" name="Google Shape;1120;p64"/>
          <p:cNvSpPr/>
          <p:nvPr/>
        </p:nvSpPr>
        <p:spPr>
          <a:xfrm>
            <a:off x="95003" y="389495"/>
            <a:ext cx="11900483" cy="13233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r>
              <a:rPr lang="ru-RU" sz="4000" b="1" dirty="0">
                <a:solidFill>
                  <a:srgbClr val="196665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ДОКУМЕНИ ЩО РЕГУЛЮЮТЬ СТВОРЕННЯ</a:t>
            </a:r>
            <a:endParaRPr dirty="0"/>
          </a:p>
          <a:p>
            <a:r>
              <a:rPr lang="ru-RU" sz="4000" b="1" dirty="0">
                <a:solidFill>
                  <a:srgbClr val="196665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ТА ФУНКЦІОНУВАННЯ КАБІНЕТУ </a:t>
            </a:r>
            <a:r>
              <a:rPr lang="ru-RU" sz="4000" b="1" dirty="0" smtClean="0">
                <a:solidFill>
                  <a:srgbClr val="196665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БІОЛОГІЇ</a:t>
            </a:r>
            <a:endParaRPr sz="4000" dirty="0">
              <a:solidFill>
                <a:srgbClr val="19666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4108276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" name="Google Shape;1127;p65"/>
          <p:cNvSpPr/>
          <p:nvPr/>
        </p:nvSpPr>
        <p:spPr>
          <a:xfrm>
            <a:off x="477253" y="79384"/>
            <a:ext cx="11798968" cy="707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r>
              <a:rPr lang="ru-RU" sz="4000" b="1" dirty="0">
                <a:solidFill>
                  <a:srgbClr val="CC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ОРІЄНТОВНИЙ </a:t>
            </a:r>
            <a:r>
              <a:rPr lang="ru-RU" sz="4000" b="1" dirty="0" err="1">
                <a:solidFill>
                  <a:srgbClr val="CC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перелік</a:t>
            </a:r>
            <a:r>
              <a:rPr lang="ru-RU" sz="4000" b="1" dirty="0">
                <a:solidFill>
                  <a:srgbClr val="CC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4000" b="1" dirty="0" err="1">
                <a:solidFill>
                  <a:srgbClr val="CC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документації</a:t>
            </a:r>
            <a:r>
              <a:rPr lang="ru-RU" sz="4000" b="1" dirty="0">
                <a:solidFill>
                  <a:srgbClr val="CC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в </a:t>
            </a:r>
            <a:r>
              <a:rPr lang="ru-RU" sz="4000" b="1" dirty="0" err="1">
                <a:solidFill>
                  <a:srgbClr val="CC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кабінеті</a:t>
            </a:r>
            <a:r>
              <a:rPr lang="ru-RU" sz="4000" b="1" dirty="0">
                <a:solidFill>
                  <a:srgbClr val="CC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:</a:t>
            </a:r>
            <a:endParaRPr sz="400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66702" y="787271"/>
            <a:ext cx="11461705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err="1"/>
              <a:t>Необхідна</a:t>
            </a:r>
            <a:r>
              <a:rPr lang="ru-RU" sz="2000" dirty="0"/>
              <a:t> </a:t>
            </a:r>
            <a:r>
              <a:rPr lang="ru-RU" sz="2000" dirty="0" err="1"/>
              <a:t>документація</a:t>
            </a:r>
            <a:r>
              <a:rPr lang="ru-RU" sz="2000" dirty="0"/>
              <a:t> </a:t>
            </a:r>
            <a:r>
              <a:rPr lang="ru-RU" sz="2000" dirty="0" err="1"/>
              <a:t>навчального</a:t>
            </a:r>
            <a:r>
              <a:rPr lang="ru-RU" sz="2000" dirty="0"/>
              <a:t> </a:t>
            </a:r>
            <a:r>
              <a:rPr lang="ru-RU" sz="2000" dirty="0" err="1"/>
              <a:t>кабінету</a:t>
            </a:r>
            <a:r>
              <a:rPr lang="ru-RU" sz="2000" dirty="0"/>
              <a:t> </a:t>
            </a:r>
            <a:r>
              <a:rPr lang="ru-RU" sz="2000" dirty="0" err="1"/>
              <a:t>біології</a:t>
            </a:r>
            <a:r>
              <a:rPr lang="ru-RU" sz="2000" dirty="0"/>
              <a:t>:</a:t>
            </a:r>
          </a:p>
          <a:p>
            <a:r>
              <a:rPr lang="ru-RU" sz="2000" dirty="0"/>
              <a:t>1. Паспорт </a:t>
            </a:r>
            <a:r>
              <a:rPr lang="ru-RU" sz="2000" dirty="0" err="1"/>
              <a:t>навчального</a:t>
            </a:r>
            <a:r>
              <a:rPr lang="ru-RU" sz="2000" dirty="0"/>
              <a:t> </a:t>
            </a:r>
            <a:r>
              <a:rPr lang="ru-RU" sz="2000" dirty="0" err="1"/>
              <a:t>кабінету</a:t>
            </a:r>
            <a:r>
              <a:rPr lang="ru-RU" sz="2000" dirty="0"/>
              <a:t>.</a:t>
            </a:r>
          </a:p>
          <a:p>
            <a:r>
              <a:rPr lang="ru-RU" sz="2000" dirty="0"/>
              <a:t>2. </a:t>
            </a:r>
            <a:r>
              <a:rPr lang="ru-RU" sz="2000" dirty="0" err="1"/>
              <a:t>Інвентарна</a:t>
            </a:r>
            <a:r>
              <a:rPr lang="ru-RU" sz="2000" dirty="0"/>
              <a:t> </a:t>
            </a:r>
            <a:r>
              <a:rPr lang="ru-RU" sz="2000" dirty="0" err="1"/>
              <a:t>відомість</a:t>
            </a:r>
            <a:r>
              <a:rPr lang="ru-RU" sz="2000" dirty="0"/>
              <a:t> на </a:t>
            </a:r>
            <a:r>
              <a:rPr lang="ru-RU" sz="2000" dirty="0" err="1"/>
              <a:t>наявне</a:t>
            </a:r>
            <a:r>
              <a:rPr lang="ru-RU" sz="2000" dirty="0"/>
              <a:t> </a:t>
            </a:r>
            <a:r>
              <a:rPr lang="ru-RU" sz="2000" dirty="0" err="1"/>
              <a:t>обладнання</a:t>
            </a:r>
            <a:r>
              <a:rPr lang="ru-RU" sz="2000" dirty="0"/>
              <a:t>.</a:t>
            </a:r>
          </a:p>
          <a:p>
            <a:r>
              <a:rPr lang="ru-RU" sz="2000" dirty="0"/>
              <a:t>3. Журнал </a:t>
            </a:r>
            <a:r>
              <a:rPr lang="ru-RU" sz="2000" dirty="0" err="1"/>
              <a:t>або</a:t>
            </a:r>
            <a:r>
              <a:rPr lang="ru-RU" sz="2000" dirty="0"/>
              <a:t> картотека </a:t>
            </a:r>
            <a:r>
              <a:rPr lang="ru-RU" sz="2000" dirty="0" err="1"/>
              <a:t>наочних</a:t>
            </a:r>
            <a:r>
              <a:rPr lang="ru-RU" sz="2000" dirty="0"/>
              <a:t> </a:t>
            </a:r>
            <a:r>
              <a:rPr lang="ru-RU" sz="2000" dirty="0" err="1"/>
              <a:t>посібників</a:t>
            </a:r>
            <a:r>
              <a:rPr lang="ru-RU" sz="2000" dirty="0"/>
              <a:t>, </a:t>
            </a:r>
            <a:r>
              <a:rPr lang="ru-RU" sz="2000" dirty="0" err="1"/>
              <a:t>роздаткового</a:t>
            </a:r>
            <a:r>
              <a:rPr lang="ru-RU" sz="2000" dirty="0"/>
              <a:t> </a:t>
            </a:r>
            <a:r>
              <a:rPr lang="ru-RU" sz="2000" dirty="0" err="1"/>
              <a:t>матеріалу</a:t>
            </a:r>
            <a:r>
              <a:rPr lang="ru-RU" sz="2000" dirty="0"/>
              <a:t>.</a:t>
            </a:r>
          </a:p>
          <a:p>
            <a:r>
              <a:rPr lang="ru-RU" sz="2000" dirty="0"/>
              <a:t>4. Правила </a:t>
            </a:r>
            <a:r>
              <a:rPr lang="ru-RU" sz="2000" dirty="0" err="1"/>
              <a:t>техніки</a:t>
            </a:r>
            <a:r>
              <a:rPr lang="ru-RU" sz="2000" dirty="0"/>
              <a:t> </a:t>
            </a:r>
            <a:r>
              <a:rPr lang="ru-RU" sz="2000" dirty="0" err="1"/>
              <a:t>безпеки</a:t>
            </a:r>
            <a:r>
              <a:rPr lang="ru-RU" sz="2000" dirty="0"/>
              <a:t> </a:t>
            </a:r>
            <a:r>
              <a:rPr lang="ru-RU" sz="2000" dirty="0" err="1"/>
              <a:t>роботи</a:t>
            </a:r>
            <a:r>
              <a:rPr lang="ru-RU" sz="2000" dirty="0"/>
              <a:t> в </a:t>
            </a:r>
            <a:r>
              <a:rPr lang="ru-RU" sz="2000" dirty="0" err="1"/>
              <a:t>навчальному</a:t>
            </a:r>
            <a:r>
              <a:rPr lang="ru-RU" sz="2000" dirty="0"/>
              <a:t> </a:t>
            </a:r>
            <a:r>
              <a:rPr lang="ru-RU" sz="2000" dirty="0" err="1"/>
              <a:t>кабінеті</a:t>
            </a:r>
            <a:r>
              <a:rPr lang="ru-RU" sz="2000" dirty="0"/>
              <a:t>.</a:t>
            </a:r>
          </a:p>
          <a:p>
            <a:r>
              <a:rPr lang="ru-RU" sz="2000" dirty="0"/>
              <a:t>5. Журнал </a:t>
            </a:r>
            <a:r>
              <a:rPr lang="ru-RU" sz="2000" dirty="0" err="1"/>
              <a:t>інструктажу</a:t>
            </a:r>
            <a:r>
              <a:rPr lang="ru-RU" sz="2000" dirty="0"/>
              <a:t> </a:t>
            </a:r>
            <a:r>
              <a:rPr lang="ru-RU" sz="2000" dirty="0" err="1"/>
              <a:t>учнів</a:t>
            </a:r>
            <a:r>
              <a:rPr lang="ru-RU" sz="2000" dirty="0"/>
              <a:t> при </a:t>
            </a:r>
            <a:r>
              <a:rPr lang="ru-RU" sz="2000" dirty="0" err="1"/>
              <a:t>проведенні</a:t>
            </a:r>
            <a:r>
              <a:rPr lang="ru-RU" sz="2000" dirty="0"/>
              <a:t> </a:t>
            </a:r>
            <a:r>
              <a:rPr lang="ru-RU" sz="2000" dirty="0" err="1"/>
              <a:t>позакласних</a:t>
            </a:r>
            <a:r>
              <a:rPr lang="ru-RU" sz="2000" dirty="0"/>
              <a:t> та</a:t>
            </a:r>
          </a:p>
          <a:p>
            <a:r>
              <a:rPr lang="ru-RU" sz="2000" dirty="0" err="1"/>
              <a:t>заходів</a:t>
            </a:r>
            <a:r>
              <a:rPr lang="ru-RU" sz="2000" dirty="0"/>
              <a:t>, а </a:t>
            </a:r>
            <a:r>
              <a:rPr lang="ru-RU" sz="2000" dirty="0" err="1"/>
              <a:t>також</a:t>
            </a:r>
            <a:r>
              <a:rPr lang="ru-RU" sz="2000" dirty="0"/>
              <a:t> </a:t>
            </a:r>
            <a:r>
              <a:rPr lang="ru-RU" sz="2000" dirty="0" err="1"/>
              <a:t>інструктажу</a:t>
            </a:r>
            <a:r>
              <a:rPr lang="ru-RU" sz="2000" dirty="0"/>
              <a:t> лаборанта і </a:t>
            </a:r>
            <a:r>
              <a:rPr lang="ru-RU" sz="2000" dirty="0" err="1"/>
              <a:t>студентів</a:t>
            </a:r>
            <a:r>
              <a:rPr lang="ru-RU" sz="2000" dirty="0"/>
              <a:t> </a:t>
            </a:r>
            <a:r>
              <a:rPr lang="ru-RU" sz="2000" dirty="0" err="1"/>
              <a:t>практикантів</a:t>
            </a:r>
            <a:r>
              <a:rPr lang="ru-RU" sz="2000" dirty="0"/>
              <a:t>.</a:t>
            </a:r>
          </a:p>
          <a:p>
            <a:r>
              <a:rPr lang="ru-RU" sz="2000" dirty="0"/>
              <a:t>6. Правила </a:t>
            </a:r>
            <a:r>
              <a:rPr lang="ru-RU" sz="2000" dirty="0" err="1"/>
              <a:t>поведінки</a:t>
            </a:r>
            <a:r>
              <a:rPr lang="ru-RU" sz="2000" dirty="0"/>
              <a:t> </a:t>
            </a:r>
            <a:r>
              <a:rPr lang="ru-RU" sz="2000" dirty="0" err="1"/>
              <a:t>учнів</a:t>
            </a:r>
            <a:r>
              <a:rPr lang="ru-RU" sz="2000" dirty="0"/>
              <a:t> у </a:t>
            </a:r>
            <a:r>
              <a:rPr lang="ru-RU" sz="2000" dirty="0" err="1"/>
              <a:t>навчальному</a:t>
            </a:r>
            <a:r>
              <a:rPr lang="ru-RU" sz="2000" dirty="0"/>
              <a:t> </a:t>
            </a:r>
            <a:r>
              <a:rPr lang="ru-RU" sz="2000" dirty="0" err="1"/>
              <a:t>кабінеті</a:t>
            </a:r>
            <a:r>
              <a:rPr lang="ru-RU" sz="2000" dirty="0"/>
              <a:t>.</a:t>
            </a:r>
          </a:p>
          <a:p>
            <a:r>
              <a:rPr lang="ru-RU" sz="2000" dirty="0"/>
              <a:t>7. </a:t>
            </a:r>
            <a:r>
              <a:rPr lang="ru-RU" sz="2000" dirty="0" err="1"/>
              <a:t>Графік</a:t>
            </a:r>
            <a:r>
              <a:rPr lang="ru-RU" sz="2000" dirty="0"/>
              <a:t> </a:t>
            </a:r>
            <a:r>
              <a:rPr lang="ru-RU" sz="2000" dirty="0" err="1"/>
              <a:t>роботи</a:t>
            </a:r>
            <a:r>
              <a:rPr lang="ru-RU" sz="2000" dirty="0"/>
              <a:t> </a:t>
            </a:r>
            <a:r>
              <a:rPr lang="ru-RU" sz="2000" dirty="0" err="1"/>
              <a:t>навчального</a:t>
            </a:r>
            <a:r>
              <a:rPr lang="ru-RU" sz="2000" dirty="0"/>
              <a:t> </a:t>
            </a:r>
            <a:r>
              <a:rPr lang="ru-RU" sz="2000" dirty="0" err="1"/>
              <a:t>кабінету</a:t>
            </a:r>
            <a:r>
              <a:rPr lang="ru-RU" sz="2000" dirty="0"/>
              <a:t>.</a:t>
            </a:r>
          </a:p>
          <a:p>
            <a:r>
              <a:rPr lang="ru-RU" sz="2000" dirty="0"/>
              <a:t>8. Акт </a:t>
            </a:r>
            <a:r>
              <a:rPr lang="ru-RU" sz="2000" dirty="0" err="1"/>
              <a:t>приймання</a:t>
            </a:r>
            <a:r>
              <a:rPr lang="ru-RU" sz="2000" dirty="0"/>
              <a:t> </a:t>
            </a:r>
            <a:r>
              <a:rPr lang="ru-RU" sz="2000" dirty="0" err="1"/>
              <a:t>навчального</a:t>
            </a:r>
            <a:r>
              <a:rPr lang="ru-RU" sz="2000" dirty="0"/>
              <a:t> </a:t>
            </a:r>
            <a:r>
              <a:rPr lang="ru-RU" sz="2000" dirty="0" err="1"/>
              <a:t>кабінету</a:t>
            </a:r>
            <a:r>
              <a:rPr lang="ru-RU" sz="2000" dirty="0"/>
              <a:t> </a:t>
            </a:r>
            <a:r>
              <a:rPr lang="ru-RU" sz="2000" dirty="0" err="1"/>
              <a:t>адміністрацією</a:t>
            </a:r>
            <a:r>
              <a:rPr lang="ru-RU" sz="2000" dirty="0"/>
              <a:t> </a:t>
            </a:r>
            <a:r>
              <a:rPr lang="ru-RU" sz="2000" dirty="0" err="1"/>
              <a:t>школи</a:t>
            </a:r>
            <a:r>
              <a:rPr lang="ru-RU" sz="2000" dirty="0"/>
              <a:t>.</a:t>
            </a:r>
          </a:p>
          <a:p>
            <a:r>
              <a:rPr lang="ru-RU" sz="2000" dirty="0"/>
              <a:t>9. План </a:t>
            </a:r>
            <a:r>
              <a:rPr lang="ru-RU" sz="2000" dirty="0" err="1"/>
              <a:t>роботи</a:t>
            </a:r>
            <a:r>
              <a:rPr lang="ru-RU" sz="2000" dirty="0"/>
              <a:t> </a:t>
            </a:r>
            <a:r>
              <a:rPr lang="ru-RU" sz="2000" dirty="0" err="1"/>
              <a:t>кабінету</a:t>
            </a:r>
            <a:r>
              <a:rPr lang="ru-RU" sz="2000" dirty="0"/>
              <a:t> на </a:t>
            </a:r>
            <a:r>
              <a:rPr lang="ru-RU" sz="2000" dirty="0" err="1"/>
              <a:t>навчальний</a:t>
            </a:r>
            <a:r>
              <a:rPr lang="ru-RU" sz="2000" dirty="0"/>
              <a:t> </a:t>
            </a:r>
            <a:r>
              <a:rPr lang="ru-RU" sz="2000" dirty="0" err="1"/>
              <a:t>рік</a:t>
            </a:r>
            <a:r>
              <a:rPr lang="ru-RU" sz="2000" dirty="0"/>
              <a:t>.</a:t>
            </a:r>
          </a:p>
          <a:p>
            <a:r>
              <a:rPr lang="ru-RU" sz="2000" dirty="0"/>
              <a:t>10. </a:t>
            </a:r>
            <a:r>
              <a:rPr lang="ru-RU" sz="2000" dirty="0" err="1"/>
              <a:t>Перспективний</a:t>
            </a:r>
            <a:r>
              <a:rPr lang="ru-RU" sz="2000" dirty="0"/>
              <a:t> план </a:t>
            </a:r>
            <a:r>
              <a:rPr lang="ru-RU" sz="2000" dirty="0" err="1"/>
              <a:t>роботи</a:t>
            </a:r>
            <a:r>
              <a:rPr lang="ru-RU" sz="2000" dirty="0"/>
              <a:t> </a:t>
            </a:r>
            <a:r>
              <a:rPr lang="ru-RU" sz="2000" dirty="0" err="1"/>
              <a:t>кабінету</a:t>
            </a:r>
            <a:r>
              <a:rPr lang="ru-RU" sz="2000" dirty="0"/>
              <a:t> (план </a:t>
            </a:r>
            <a:r>
              <a:rPr lang="ru-RU" sz="2000" dirty="0" err="1"/>
              <a:t>дообладнання</a:t>
            </a:r>
            <a:r>
              <a:rPr lang="ru-RU" sz="2000" dirty="0"/>
              <a:t>).</a:t>
            </a:r>
          </a:p>
          <a:p>
            <a:r>
              <a:rPr lang="ru-RU" sz="2000" dirty="0" err="1" smtClean="0"/>
              <a:t>Загальні</a:t>
            </a:r>
            <a:r>
              <a:rPr lang="ru-RU" sz="2000" dirty="0" smtClean="0"/>
              <a:t> </a:t>
            </a:r>
            <a:r>
              <a:rPr lang="ru-RU" sz="2000" dirty="0" err="1"/>
              <a:t>вимоги</a:t>
            </a:r>
            <a:r>
              <a:rPr lang="ru-RU" sz="2000" dirty="0"/>
              <a:t> до </a:t>
            </a:r>
            <a:r>
              <a:rPr lang="ru-RU" sz="2000" dirty="0" err="1"/>
              <a:t>навчального</a:t>
            </a:r>
            <a:r>
              <a:rPr lang="ru-RU" sz="2000" dirty="0"/>
              <a:t> </a:t>
            </a:r>
            <a:r>
              <a:rPr lang="ru-RU" sz="2000" dirty="0" err="1"/>
              <a:t>кабінету</a:t>
            </a:r>
            <a:r>
              <a:rPr lang="ru-RU" sz="2000" dirty="0"/>
              <a:t>.</a:t>
            </a:r>
          </a:p>
          <a:p>
            <a:r>
              <a:rPr lang="ru-RU" sz="2000" dirty="0"/>
              <a:t>У </a:t>
            </a:r>
            <a:r>
              <a:rPr lang="ru-RU" sz="2000" dirty="0" err="1"/>
              <a:t>навчальному</a:t>
            </a:r>
            <a:r>
              <a:rPr lang="ru-RU" sz="2000" dirty="0"/>
              <a:t> </a:t>
            </a:r>
            <a:r>
              <a:rPr lang="ru-RU" sz="2000" dirty="0" err="1"/>
              <a:t>кабінеті</a:t>
            </a:r>
            <a:r>
              <a:rPr lang="ru-RU" sz="2000" dirty="0"/>
              <a:t> повинна </a:t>
            </a:r>
            <a:r>
              <a:rPr lang="ru-RU" sz="2000" dirty="0" err="1"/>
              <a:t>знаходитися</a:t>
            </a:r>
            <a:r>
              <a:rPr lang="ru-RU" sz="2000" dirty="0"/>
              <a:t> </a:t>
            </a:r>
            <a:r>
              <a:rPr lang="ru-RU" sz="2000" dirty="0" err="1"/>
              <a:t>наступна</a:t>
            </a:r>
            <a:r>
              <a:rPr lang="ru-RU" sz="2000" dirty="0"/>
              <a:t> </a:t>
            </a:r>
            <a:r>
              <a:rPr lang="ru-RU" sz="2000" dirty="0" err="1"/>
              <a:t>законодавча</a:t>
            </a:r>
            <a:r>
              <a:rPr lang="ru-RU" sz="2000" dirty="0"/>
              <a:t> та нормативна </a:t>
            </a:r>
            <a:r>
              <a:rPr lang="ru-RU" sz="2000" dirty="0" err="1"/>
              <a:t>документація</a:t>
            </a:r>
            <a:r>
              <a:rPr lang="ru-RU" sz="2000" dirty="0"/>
              <a:t>:</a:t>
            </a:r>
          </a:p>
          <a:p>
            <a:r>
              <a:rPr lang="ru-RU" sz="2000" dirty="0"/>
              <a:t>* Закон РБ «Про </a:t>
            </a:r>
            <a:r>
              <a:rPr lang="ru-RU" sz="2000" dirty="0" err="1"/>
              <a:t>освіту</a:t>
            </a:r>
            <a:r>
              <a:rPr lang="ru-RU" sz="2000" dirty="0"/>
              <a:t>»;</a:t>
            </a:r>
          </a:p>
          <a:p>
            <a:r>
              <a:rPr lang="ru-RU" sz="2000" dirty="0"/>
              <a:t>* </a:t>
            </a:r>
            <a:r>
              <a:rPr lang="ru-RU" sz="2000" dirty="0" err="1"/>
              <a:t>Типове</a:t>
            </a:r>
            <a:r>
              <a:rPr lang="ru-RU" sz="2000" dirty="0"/>
              <a:t> </a:t>
            </a:r>
            <a:r>
              <a:rPr lang="ru-RU" sz="2000" dirty="0" err="1"/>
              <a:t>положення</a:t>
            </a:r>
            <a:r>
              <a:rPr lang="ru-RU" sz="2000" dirty="0"/>
              <a:t> про </a:t>
            </a:r>
            <a:r>
              <a:rPr lang="ru-RU" sz="2000" dirty="0" err="1"/>
              <a:t>загальноосвітній</a:t>
            </a:r>
            <a:r>
              <a:rPr lang="ru-RU" sz="2000" dirty="0"/>
              <a:t> </a:t>
            </a:r>
            <a:r>
              <a:rPr lang="ru-RU" sz="2000" dirty="0" err="1"/>
              <a:t>навчальний</a:t>
            </a:r>
            <a:r>
              <a:rPr lang="ru-RU" sz="2000" dirty="0"/>
              <a:t> заклад (при </a:t>
            </a:r>
            <a:r>
              <a:rPr lang="ru-RU" sz="2000" dirty="0" err="1"/>
              <a:t>необхідності</a:t>
            </a:r>
            <a:r>
              <a:rPr lang="ru-RU" sz="2000" dirty="0"/>
              <a:t> - </a:t>
            </a:r>
            <a:r>
              <a:rPr lang="ru-RU" sz="2000" dirty="0" err="1"/>
              <a:t>Типове</a:t>
            </a:r>
            <a:r>
              <a:rPr lang="ru-RU" sz="2000" dirty="0"/>
              <a:t> </a:t>
            </a:r>
            <a:r>
              <a:rPr lang="ru-RU" sz="2000" dirty="0" err="1"/>
              <a:t>положення</a:t>
            </a:r>
            <a:r>
              <a:rPr lang="ru-RU" sz="2000" dirty="0"/>
              <a:t> про </a:t>
            </a:r>
            <a:r>
              <a:rPr lang="ru-RU" sz="2000" dirty="0" err="1"/>
              <a:t>установу</a:t>
            </a:r>
            <a:r>
              <a:rPr lang="ru-RU" sz="2000" dirty="0"/>
              <a:t> </a:t>
            </a:r>
            <a:r>
              <a:rPr lang="ru-RU" sz="2000" dirty="0" err="1"/>
              <a:t>відповідного</a:t>
            </a:r>
            <a:r>
              <a:rPr lang="ru-RU" sz="2000" dirty="0"/>
              <a:t> типу);</a:t>
            </a:r>
          </a:p>
        </p:txBody>
      </p:sp>
    </p:spTree>
    <p:extLst>
      <p:ext uri="{BB962C8B-B14F-4D97-AF65-F5344CB8AC3E}">
        <p14:creationId xmlns:p14="http://schemas.microsoft.com/office/powerpoint/2010/main" val="2346547723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39947" y="1153188"/>
            <a:ext cx="10877910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* </a:t>
            </a:r>
            <a:r>
              <a:rPr lang="ru-RU" sz="2000" dirty="0" err="1"/>
              <a:t>Гігієнічні</a:t>
            </a:r>
            <a:r>
              <a:rPr lang="ru-RU" sz="2000" dirty="0"/>
              <a:t> </a:t>
            </a:r>
            <a:r>
              <a:rPr lang="ru-RU" sz="2000" dirty="0" err="1"/>
              <a:t>вимоги</a:t>
            </a:r>
            <a:r>
              <a:rPr lang="ru-RU" sz="2000" dirty="0"/>
              <a:t> до умов </a:t>
            </a:r>
            <a:r>
              <a:rPr lang="ru-RU" sz="2000" dirty="0" err="1"/>
              <a:t>навчання</a:t>
            </a:r>
            <a:r>
              <a:rPr lang="ru-RU" sz="2000" dirty="0"/>
              <a:t> в </a:t>
            </a:r>
            <a:r>
              <a:rPr lang="ru-RU" sz="2000" dirty="0" err="1"/>
              <a:t>загальноосвітніх</a:t>
            </a:r>
            <a:r>
              <a:rPr lang="ru-RU" sz="2000" dirty="0"/>
              <a:t> </a:t>
            </a:r>
            <a:r>
              <a:rPr lang="ru-RU" sz="2000" dirty="0" err="1"/>
              <a:t>установах</a:t>
            </a:r>
            <a:r>
              <a:rPr lang="ru-RU" sz="2000" dirty="0"/>
              <a:t> (</a:t>
            </a:r>
            <a:r>
              <a:rPr lang="ru-RU" sz="2000" dirty="0" err="1"/>
              <a:t>СанПіН</a:t>
            </a:r>
            <a:r>
              <a:rPr lang="ru-RU" sz="2000" dirty="0"/>
              <a:t> 2.4.2.1178-02);</a:t>
            </a:r>
          </a:p>
          <a:p>
            <a:r>
              <a:rPr lang="ru-RU" sz="2000" dirty="0"/>
              <a:t>* </a:t>
            </a:r>
            <a:r>
              <a:rPr lang="ru-RU" sz="2000" dirty="0" err="1"/>
              <a:t>Державний</a:t>
            </a:r>
            <a:r>
              <a:rPr lang="ru-RU" sz="2000" dirty="0"/>
              <a:t> </a:t>
            </a:r>
            <a:r>
              <a:rPr lang="ru-RU" sz="2000" dirty="0" err="1"/>
              <a:t>освітній</a:t>
            </a:r>
            <a:r>
              <a:rPr lang="ru-RU" sz="2000" dirty="0"/>
              <a:t> стандарт з </a:t>
            </a:r>
            <a:r>
              <a:rPr lang="ru-RU" sz="2000" dirty="0" err="1"/>
              <a:t>предметів</a:t>
            </a:r>
            <a:r>
              <a:rPr lang="ru-RU" sz="2000" dirty="0"/>
              <a:t> за </a:t>
            </a:r>
            <a:r>
              <a:rPr lang="ru-RU" sz="2000" dirty="0" err="1"/>
              <a:t>профілем</a:t>
            </a:r>
            <a:r>
              <a:rPr lang="ru-RU" sz="2000" dirty="0"/>
              <a:t> </a:t>
            </a:r>
            <a:r>
              <a:rPr lang="ru-RU" sz="2000" dirty="0" err="1"/>
              <a:t>кабінету</a:t>
            </a:r>
            <a:r>
              <a:rPr lang="ru-RU" sz="2000" dirty="0"/>
              <a:t>;</a:t>
            </a:r>
          </a:p>
          <a:p>
            <a:r>
              <a:rPr lang="ru-RU" sz="2000" dirty="0"/>
              <a:t>* Статут </a:t>
            </a:r>
            <a:r>
              <a:rPr lang="ru-RU" sz="2000" dirty="0" err="1"/>
              <a:t>освітньої</a:t>
            </a:r>
            <a:r>
              <a:rPr lang="ru-RU" sz="2000" dirty="0"/>
              <a:t> установи;</a:t>
            </a:r>
          </a:p>
          <a:p>
            <a:r>
              <a:rPr lang="ru-RU" sz="2000" dirty="0"/>
              <a:t>* Правила </a:t>
            </a:r>
            <a:r>
              <a:rPr lang="ru-RU" sz="2000" dirty="0" err="1"/>
              <a:t>поведінки</a:t>
            </a:r>
            <a:r>
              <a:rPr lang="ru-RU" sz="2000" dirty="0"/>
              <a:t> для </a:t>
            </a:r>
            <a:r>
              <a:rPr lang="ru-RU" sz="2000" dirty="0" err="1"/>
              <a:t>учнів</a:t>
            </a:r>
            <a:r>
              <a:rPr lang="ru-RU" sz="2000" dirty="0"/>
              <a:t>;</a:t>
            </a:r>
          </a:p>
          <a:p>
            <a:r>
              <a:rPr lang="ru-RU" sz="2000" dirty="0"/>
              <a:t>* </a:t>
            </a:r>
            <a:r>
              <a:rPr lang="ru-RU" sz="2000" dirty="0" err="1"/>
              <a:t>Положення</a:t>
            </a:r>
            <a:r>
              <a:rPr lang="ru-RU" sz="2000" dirty="0"/>
              <a:t> про </a:t>
            </a:r>
            <a:r>
              <a:rPr lang="ru-RU" sz="2000" dirty="0" err="1"/>
              <a:t>заохочення</a:t>
            </a:r>
            <a:r>
              <a:rPr lang="ru-RU" sz="2000" dirty="0"/>
              <a:t> та </a:t>
            </a:r>
            <a:r>
              <a:rPr lang="ru-RU" sz="2000" dirty="0" err="1"/>
              <a:t>покарання</a:t>
            </a:r>
            <a:r>
              <a:rPr lang="ru-RU" sz="2000" dirty="0"/>
              <a:t> для </a:t>
            </a:r>
            <a:r>
              <a:rPr lang="ru-RU" sz="2000" dirty="0" err="1"/>
              <a:t>учнів</a:t>
            </a:r>
            <a:r>
              <a:rPr lang="ru-RU" sz="2000" dirty="0"/>
              <a:t>;</a:t>
            </a:r>
          </a:p>
          <a:p>
            <a:r>
              <a:rPr lang="ru-RU" sz="2000" dirty="0"/>
              <a:t>* Паспорт </a:t>
            </a:r>
            <a:r>
              <a:rPr lang="ru-RU" sz="2000" dirty="0" err="1"/>
              <a:t>кабінету</a:t>
            </a:r>
            <a:r>
              <a:rPr lang="ru-RU" sz="2000" dirty="0"/>
              <a:t>, </a:t>
            </a:r>
            <a:r>
              <a:rPr lang="ru-RU" sz="2000" dirty="0" err="1"/>
              <a:t>що</a:t>
            </a:r>
            <a:r>
              <a:rPr lang="ru-RU" sz="2000" dirty="0"/>
              <a:t> </a:t>
            </a:r>
            <a:r>
              <a:rPr lang="ru-RU" sz="2000" dirty="0" err="1"/>
              <a:t>містить</a:t>
            </a:r>
            <a:r>
              <a:rPr lang="ru-RU" sz="2000" dirty="0"/>
              <a:t>:</a:t>
            </a:r>
          </a:p>
          <a:p>
            <a:r>
              <a:rPr lang="ru-RU" sz="2000" dirty="0" err="1"/>
              <a:t>Договір</a:t>
            </a:r>
            <a:r>
              <a:rPr lang="ru-RU" sz="2000" dirty="0"/>
              <a:t> про </a:t>
            </a:r>
            <a:r>
              <a:rPr lang="ru-RU" sz="2000" dirty="0" err="1"/>
              <a:t>повну</a:t>
            </a:r>
            <a:r>
              <a:rPr lang="ru-RU" sz="2000" dirty="0"/>
              <a:t> </a:t>
            </a:r>
            <a:r>
              <a:rPr lang="ru-RU" sz="2000" dirty="0" err="1"/>
              <a:t>матеріальну</a:t>
            </a:r>
            <a:r>
              <a:rPr lang="ru-RU" sz="2000" dirty="0"/>
              <a:t> </a:t>
            </a:r>
            <a:r>
              <a:rPr lang="ru-RU" sz="2000" dirty="0" err="1"/>
              <a:t>відповідальність</a:t>
            </a:r>
            <a:r>
              <a:rPr lang="ru-RU" sz="2000" dirty="0"/>
              <a:t> (при </a:t>
            </a:r>
            <a:r>
              <a:rPr lang="ru-RU" sz="2000" dirty="0" err="1"/>
              <a:t>необхідності</a:t>
            </a:r>
            <a:r>
              <a:rPr lang="ru-RU" sz="2000" dirty="0"/>
              <a:t>);</a:t>
            </a:r>
          </a:p>
          <a:p>
            <a:r>
              <a:rPr lang="ru-RU" sz="2000" dirty="0" err="1"/>
              <a:t>Перелік</a:t>
            </a:r>
            <a:r>
              <a:rPr lang="ru-RU" sz="2000" dirty="0"/>
              <a:t> </a:t>
            </a:r>
            <a:r>
              <a:rPr lang="ru-RU" sz="2000" dirty="0" err="1"/>
              <a:t>меблів</a:t>
            </a:r>
            <a:r>
              <a:rPr lang="ru-RU" sz="2000" dirty="0"/>
              <a:t>;</a:t>
            </a:r>
          </a:p>
          <a:p>
            <a:r>
              <a:rPr lang="ru-RU" sz="2000" dirty="0" err="1"/>
              <a:t>Перелік</a:t>
            </a:r>
            <a:r>
              <a:rPr lang="ru-RU" sz="2000" dirty="0"/>
              <a:t> </a:t>
            </a:r>
            <a:r>
              <a:rPr lang="ru-RU" sz="2000" dirty="0" err="1"/>
              <a:t>технічних</a:t>
            </a:r>
            <a:r>
              <a:rPr lang="ru-RU" sz="2000" dirty="0"/>
              <a:t> </a:t>
            </a:r>
            <a:r>
              <a:rPr lang="ru-RU" sz="2000" dirty="0" err="1"/>
              <a:t>засобів</a:t>
            </a:r>
            <a:r>
              <a:rPr lang="ru-RU" sz="2000" dirty="0"/>
              <a:t> </a:t>
            </a:r>
            <a:r>
              <a:rPr lang="ru-RU" sz="2000" dirty="0" err="1"/>
              <a:t>навчання</a:t>
            </a:r>
            <a:r>
              <a:rPr lang="ru-RU" sz="2000" dirty="0"/>
              <a:t>;</a:t>
            </a:r>
          </a:p>
          <a:p>
            <a:r>
              <a:rPr lang="ru-RU" sz="2000" dirty="0" err="1"/>
              <a:t>Перелік</a:t>
            </a:r>
            <a:r>
              <a:rPr lang="ru-RU" sz="2000" dirty="0"/>
              <a:t> </a:t>
            </a:r>
            <a:r>
              <a:rPr lang="ru-RU" sz="2000" dirty="0" err="1"/>
              <a:t>обладнання</a:t>
            </a:r>
            <a:r>
              <a:rPr lang="ru-RU" sz="2000" dirty="0"/>
              <a:t>, </a:t>
            </a:r>
            <a:r>
              <a:rPr lang="ru-RU" sz="2000" dirty="0" err="1"/>
              <a:t>пристосувань</a:t>
            </a:r>
            <a:r>
              <a:rPr lang="ru-RU" sz="2000" dirty="0"/>
              <a:t> та </a:t>
            </a:r>
            <a:r>
              <a:rPr lang="ru-RU" sz="2000" dirty="0" err="1"/>
              <a:t>інструментів</a:t>
            </a:r>
            <a:r>
              <a:rPr lang="ru-RU" sz="2000" dirty="0"/>
              <a:t>;</a:t>
            </a:r>
          </a:p>
          <a:p>
            <a:r>
              <a:rPr lang="ru-RU" sz="2000" dirty="0" err="1"/>
              <a:t>Перелік</a:t>
            </a:r>
            <a:r>
              <a:rPr lang="ru-RU" sz="2000" dirty="0"/>
              <a:t> </a:t>
            </a:r>
            <a:r>
              <a:rPr lang="ru-RU" sz="2000" dirty="0" err="1"/>
              <a:t>дидактичних</a:t>
            </a:r>
            <a:r>
              <a:rPr lang="ru-RU" sz="2000" dirty="0"/>
              <a:t> </a:t>
            </a:r>
            <a:r>
              <a:rPr lang="ru-RU" sz="2000" dirty="0" err="1"/>
              <a:t>матеріалів</a:t>
            </a:r>
            <a:r>
              <a:rPr lang="ru-RU" sz="2000" dirty="0"/>
              <a:t>;</a:t>
            </a:r>
          </a:p>
          <a:p>
            <a:r>
              <a:rPr lang="ru-RU" sz="2000" dirty="0"/>
              <a:t>Каталог </a:t>
            </a:r>
            <a:r>
              <a:rPr lang="ru-RU" sz="2000" dirty="0" err="1"/>
              <a:t>бібліотеки</a:t>
            </a:r>
            <a:r>
              <a:rPr lang="ru-RU" sz="2000" dirty="0"/>
              <a:t> </a:t>
            </a:r>
            <a:r>
              <a:rPr lang="ru-RU" sz="2000" dirty="0" err="1"/>
              <a:t>кабінету</a:t>
            </a:r>
            <a:r>
              <a:rPr lang="ru-RU" sz="2000" dirty="0"/>
              <a:t>;</a:t>
            </a:r>
          </a:p>
          <a:p>
            <a:r>
              <a:rPr lang="ru-RU" sz="2000" dirty="0"/>
              <a:t>Акт-</a:t>
            </a:r>
            <a:r>
              <a:rPr lang="ru-RU" sz="2000" dirty="0" err="1"/>
              <a:t>дозвіл</a:t>
            </a:r>
            <a:r>
              <a:rPr lang="ru-RU" sz="2000" dirty="0"/>
              <a:t> на </a:t>
            </a:r>
            <a:r>
              <a:rPr lang="ru-RU" sz="2000" dirty="0" err="1"/>
              <a:t>проведення</a:t>
            </a:r>
            <a:r>
              <a:rPr lang="ru-RU" sz="2000" dirty="0"/>
              <a:t> занять;</a:t>
            </a:r>
          </a:p>
          <a:p>
            <a:r>
              <a:rPr lang="ru-RU" sz="2000" dirty="0" err="1"/>
              <a:t>Інструкції</a:t>
            </a:r>
            <a:r>
              <a:rPr lang="ru-RU" sz="2000" dirty="0"/>
              <a:t> з </a:t>
            </a:r>
            <a:r>
              <a:rPr lang="ru-RU" sz="2000" dirty="0" err="1"/>
              <a:t>охорони</a:t>
            </a:r>
            <a:r>
              <a:rPr lang="ru-RU" sz="2000" dirty="0"/>
              <a:t> </a:t>
            </a:r>
            <a:r>
              <a:rPr lang="ru-RU" sz="2000" dirty="0" err="1"/>
              <a:t>праці</a:t>
            </a:r>
            <a:r>
              <a:rPr lang="ru-RU" sz="2000" dirty="0"/>
              <a:t>;</a:t>
            </a:r>
          </a:p>
          <a:p>
            <a:r>
              <a:rPr lang="ru-RU" sz="2000" dirty="0" err="1"/>
              <a:t>Інструкції</a:t>
            </a:r>
            <a:r>
              <a:rPr lang="ru-RU" sz="2000" dirty="0"/>
              <a:t> з </a:t>
            </a:r>
            <a:r>
              <a:rPr lang="ru-RU" sz="2000" dirty="0" err="1"/>
              <a:t>техніки</a:t>
            </a:r>
            <a:r>
              <a:rPr lang="ru-RU" sz="2000" dirty="0"/>
              <a:t> </a:t>
            </a:r>
            <a:r>
              <a:rPr lang="ru-RU" sz="2000" dirty="0" err="1"/>
              <a:t>безпеки</a:t>
            </a:r>
            <a:r>
              <a:rPr lang="ru-RU" sz="2000" dirty="0"/>
              <a:t>;</a:t>
            </a:r>
          </a:p>
          <a:p>
            <a:r>
              <a:rPr lang="ru-RU" sz="2000" dirty="0" err="1"/>
              <a:t>Графік</a:t>
            </a:r>
            <a:r>
              <a:rPr lang="ru-RU" sz="2000" dirty="0"/>
              <a:t> </a:t>
            </a:r>
            <a:r>
              <a:rPr lang="ru-RU" sz="2000" dirty="0" err="1"/>
              <a:t>роботи</a:t>
            </a:r>
            <a:r>
              <a:rPr lang="ru-RU" sz="2000" dirty="0"/>
              <a:t> </a:t>
            </a:r>
            <a:r>
              <a:rPr lang="ru-RU" sz="2000" dirty="0" err="1"/>
              <a:t>кабінету</a:t>
            </a:r>
            <a:r>
              <a:rPr lang="ru-RU" sz="2000" dirty="0"/>
              <a:t> (на триместр, </a:t>
            </a:r>
            <a:r>
              <a:rPr lang="ru-RU" sz="2000" dirty="0" err="1"/>
              <a:t>чверть</a:t>
            </a:r>
            <a:r>
              <a:rPr lang="ru-RU" sz="2000" dirty="0"/>
              <a:t>);</a:t>
            </a:r>
          </a:p>
          <a:p>
            <a:r>
              <a:rPr lang="ru-RU" sz="2000" dirty="0" err="1"/>
              <a:t>Відомість</a:t>
            </a:r>
            <a:r>
              <a:rPr lang="ru-RU" sz="2000" dirty="0"/>
              <a:t> </a:t>
            </a:r>
            <a:r>
              <a:rPr lang="ru-RU" sz="2000" dirty="0" err="1"/>
              <a:t>приймання</a:t>
            </a:r>
            <a:r>
              <a:rPr lang="ru-RU" sz="2000" dirty="0"/>
              <a:t> </a:t>
            </a:r>
            <a:r>
              <a:rPr lang="ru-RU" sz="2000" dirty="0" err="1"/>
              <a:t>кабінету</a:t>
            </a:r>
            <a:r>
              <a:rPr lang="ru-RU" sz="20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07002260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2913" y="95003"/>
            <a:ext cx="1155077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Вся </a:t>
            </a:r>
            <a:r>
              <a:rPr lang="ru-RU" sz="2000" dirty="0" err="1"/>
              <a:t>документація</a:t>
            </a:r>
            <a:r>
              <a:rPr lang="ru-RU" sz="2000" dirty="0"/>
              <a:t> </a:t>
            </a:r>
            <a:r>
              <a:rPr lang="ru-RU" sz="2000" dirty="0" err="1"/>
              <a:t>кабінету</a:t>
            </a:r>
            <a:r>
              <a:rPr lang="ru-RU" sz="2000" dirty="0"/>
              <a:t> </a:t>
            </a:r>
            <a:r>
              <a:rPr lang="ru-RU" sz="2000" dirty="0" err="1"/>
              <a:t>біології</a:t>
            </a:r>
            <a:r>
              <a:rPr lang="ru-RU" sz="2000" dirty="0"/>
              <a:t> </a:t>
            </a:r>
            <a:r>
              <a:rPr lang="ru-RU" sz="2000" dirty="0" err="1"/>
              <a:t>ведеться</a:t>
            </a:r>
            <a:r>
              <a:rPr lang="ru-RU" sz="2000" dirty="0"/>
              <a:t> учителем (лаборантом) регулярно і </a:t>
            </a:r>
            <a:r>
              <a:rPr lang="ru-RU" sz="2000" dirty="0" err="1"/>
              <a:t>відповідно</a:t>
            </a:r>
            <a:r>
              <a:rPr lang="ru-RU" sz="2000" dirty="0"/>
              <a:t> до </a:t>
            </a:r>
            <a:r>
              <a:rPr lang="ru-RU" sz="2000" dirty="0" err="1"/>
              <a:t>встановлених</a:t>
            </a:r>
            <a:r>
              <a:rPr lang="ru-RU" sz="2000" dirty="0"/>
              <a:t> </a:t>
            </a:r>
            <a:r>
              <a:rPr lang="ru-RU" sz="2000" dirty="0" err="1"/>
              <a:t>методичними</a:t>
            </a:r>
            <a:r>
              <a:rPr lang="ru-RU" sz="2000" dirty="0"/>
              <a:t> </a:t>
            </a:r>
            <a:r>
              <a:rPr lang="ru-RU" sz="2000" dirty="0" err="1"/>
              <a:t>вимогами</a:t>
            </a:r>
            <a:r>
              <a:rPr lang="ru-RU" sz="2000" dirty="0"/>
              <a:t> і </a:t>
            </a:r>
            <a:r>
              <a:rPr lang="ru-RU" sz="2000" dirty="0" err="1"/>
              <a:t>термінами</a:t>
            </a:r>
            <a:r>
              <a:rPr lang="ru-RU" sz="2000" dirty="0"/>
              <a:t>. Вона повинна бути </a:t>
            </a:r>
            <a:r>
              <a:rPr lang="ru-RU" sz="2000" dirty="0" err="1"/>
              <a:t>впорядкована</a:t>
            </a:r>
            <a:r>
              <a:rPr lang="ru-RU" sz="2000" dirty="0"/>
              <a:t>, </a:t>
            </a:r>
            <a:r>
              <a:rPr lang="ru-RU" sz="2000" dirty="0" err="1"/>
              <a:t>зберігатися</a:t>
            </a:r>
            <a:r>
              <a:rPr lang="ru-RU" sz="2000" dirty="0"/>
              <a:t> в </a:t>
            </a:r>
            <a:r>
              <a:rPr lang="ru-RU" sz="2000" dirty="0" err="1"/>
              <a:t>пронумерованих</a:t>
            </a:r>
            <a:r>
              <a:rPr lang="ru-RU" sz="2000" dirty="0"/>
              <a:t> папках з </a:t>
            </a:r>
            <a:r>
              <a:rPr lang="ru-RU" sz="2000" dirty="0" err="1"/>
              <a:t>відповідними</a:t>
            </a:r>
            <a:r>
              <a:rPr lang="ru-RU" sz="2000" dirty="0"/>
              <a:t> </a:t>
            </a:r>
            <a:r>
              <a:rPr lang="ru-RU" sz="2000" dirty="0" err="1"/>
              <a:t>назвами</a:t>
            </a:r>
            <a:r>
              <a:rPr lang="ru-RU" sz="2000" dirty="0"/>
              <a:t>.</a:t>
            </a:r>
          </a:p>
          <a:p>
            <a:r>
              <a:rPr lang="ru-RU" sz="2000" dirty="0"/>
              <a:t>У папках (коробках, ящиках) </a:t>
            </a:r>
            <a:r>
              <a:rPr lang="ru-RU" sz="2000" dirty="0" err="1"/>
              <a:t>накопичується</a:t>
            </a:r>
            <a:r>
              <a:rPr lang="ru-RU" sz="2000" dirty="0"/>
              <a:t> і </a:t>
            </a:r>
            <a:r>
              <a:rPr lang="ru-RU" sz="2000" dirty="0" err="1"/>
              <a:t>інший</a:t>
            </a:r>
            <a:r>
              <a:rPr lang="ru-RU" sz="2000" dirty="0"/>
              <a:t> </a:t>
            </a:r>
            <a:r>
              <a:rPr lang="ru-RU" sz="2000" dirty="0" err="1"/>
              <a:t>матеріал</a:t>
            </a:r>
            <a:r>
              <a:rPr lang="ru-RU" sz="2000" dirty="0"/>
              <a:t>, </a:t>
            </a:r>
            <a:r>
              <a:rPr lang="ru-RU" sz="2000" dirty="0" err="1"/>
              <a:t>що</a:t>
            </a:r>
            <a:r>
              <a:rPr lang="ru-RU" sz="2000" dirty="0"/>
              <a:t> </a:t>
            </a:r>
            <a:r>
              <a:rPr lang="ru-RU" sz="2000" dirty="0" err="1"/>
              <a:t>має</a:t>
            </a:r>
            <a:r>
              <a:rPr lang="ru-RU" sz="2000" dirty="0"/>
              <a:t> </a:t>
            </a:r>
            <a:r>
              <a:rPr lang="ru-RU" sz="2000" dirty="0" err="1"/>
              <a:t>відношення</a:t>
            </a:r>
            <a:r>
              <a:rPr lang="ru-RU" sz="2000" dirty="0"/>
              <a:t> до </a:t>
            </a:r>
            <a:r>
              <a:rPr lang="ru-RU" sz="2000" dirty="0" err="1"/>
              <a:t>викладання</a:t>
            </a:r>
            <a:r>
              <a:rPr lang="ru-RU" sz="2000" dirty="0"/>
              <a:t> </a:t>
            </a:r>
            <a:r>
              <a:rPr lang="ru-RU" sz="2000" dirty="0" err="1"/>
              <a:t>даного</a:t>
            </a:r>
            <a:r>
              <a:rPr lang="ru-RU" sz="2000" dirty="0"/>
              <a:t> предмета.</a:t>
            </a:r>
          </a:p>
          <a:p>
            <a:r>
              <a:rPr lang="ru-RU" sz="2000" dirty="0" err="1">
                <a:solidFill>
                  <a:srgbClr val="FF0000"/>
                </a:solidFill>
              </a:rPr>
              <a:t>Наведемо</a:t>
            </a:r>
            <a:r>
              <a:rPr lang="ru-RU" sz="2000" dirty="0">
                <a:solidFill>
                  <a:srgbClr val="FF0000"/>
                </a:solidFill>
              </a:rPr>
              <a:t> </a:t>
            </a:r>
            <a:r>
              <a:rPr lang="ru-RU" sz="2000" dirty="0" err="1">
                <a:solidFill>
                  <a:srgbClr val="FF0000"/>
                </a:solidFill>
              </a:rPr>
              <a:t>приблизні</a:t>
            </a:r>
            <a:r>
              <a:rPr lang="ru-RU" sz="2000" dirty="0">
                <a:solidFill>
                  <a:srgbClr val="FF0000"/>
                </a:solidFill>
              </a:rPr>
              <a:t> </a:t>
            </a:r>
            <a:r>
              <a:rPr lang="ru-RU" sz="2000" dirty="0" err="1"/>
              <a:t>назви</a:t>
            </a:r>
            <a:r>
              <a:rPr lang="ru-RU" sz="2000" dirty="0"/>
              <a:t> папок, </a:t>
            </a:r>
            <a:r>
              <a:rPr lang="ru-RU" sz="2000" dirty="0" err="1"/>
              <a:t>які</a:t>
            </a:r>
            <a:r>
              <a:rPr lang="ru-RU" sz="2000" dirty="0"/>
              <a:t> </a:t>
            </a:r>
            <a:r>
              <a:rPr lang="ru-RU" sz="2000" dirty="0" err="1"/>
              <a:t>можна</a:t>
            </a:r>
            <a:r>
              <a:rPr lang="ru-RU" sz="2000" dirty="0"/>
              <a:t> </a:t>
            </a:r>
            <a:r>
              <a:rPr lang="ru-RU" sz="2000" dirty="0" err="1"/>
              <a:t>мати</a:t>
            </a:r>
            <a:r>
              <a:rPr lang="ru-RU" sz="2000" dirty="0"/>
              <a:t> в </a:t>
            </a:r>
            <a:r>
              <a:rPr lang="ru-RU" sz="2000" dirty="0" err="1"/>
              <a:t>кабінеті</a:t>
            </a:r>
            <a:r>
              <a:rPr lang="ru-RU" sz="2000" dirty="0"/>
              <a:t> </a:t>
            </a:r>
            <a:r>
              <a:rPr lang="ru-RU" sz="2000" dirty="0" err="1"/>
              <a:t>біології</a:t>
            </a:r>
            <a:r>
              <a:rPr lang="ru-RU" sz="2000" dirty="0"/>
              <a:t>:</a:t>
            </a:r>
          </a:p>
          <a:p>
            <a:r>
              <a:rPr lang="ru-RU" sz="2000" dirty="0"/>
              <a:t>1. </a:t>
            </a:r>
            <a:r>
              <a:rPr lang="ru-RU" sz="2000" dirty="0" err="1"/>
              <a:t>Кабінет</a:t>
            </a:r>
            <a:r>
              <a:rPr lang="ru-RU" sz="2000" dirty="0"/>
              <a:t> </a:t>
            </a:r>
            <a:r>
              <a:rPr lang="ru-RU" sz="2000" dirty="0" err="1"/>
              <a:t>біології</a:t>
            </a:r>
            <a:r>
              <a:rPr lang="ru-RU" sz="2000" dirty="0"/>
              <a:t>.</a:t>
            </a:r>
          </a:p>
          <a:p>
            <a:r>
              <a:rPr lang="ru-RU" sz="2000" dirty="0"/>
              <a:t>2. </a:t>
            </a:r>
            <a:r>
              <a:rPr lang="ru-RU" sz="2000" dirty="0" err="1"/>
              <a:t>Охорона</a:t>
            </a:r>
            <a:r>
              <a:rPr lang="ru-RU" sz="2000" dirty="0"/>
              <a:t> </a:t>
            </a:r>
            <a:r>
              <a:rPr lang="ru-RU" sz="2000" dirty="0" err="1"/>
              <a:t>праці</a:t>
            </a:r>
            <a:r>
              <a:rPr lang="ru-RU" sz="2000" dirty="0"/>
              <a:t>.</a:t>
            </a:r>
          </a:p>
          <a:p>
            <a:r>
              <a:rPr lang="ru-RU" sz="2000" dirty="0"/>
              <a:t>3. </a:t>
            </a:r>
            <a:r>
              <a:rPr lang="ru-RU" sz="2000" dirty="0" err="1"/>
              <a:t>Нормативні</a:t>
            </a:r>
            <a:r>
              <a:rPr lang="ru-RU" sz="2000" dirty="0"/>
              <a:t> </a:t>
            </a:r>
            <a:r>
              <a:rPr lang="ru-RU" sz="2000" dirty="0" err="1"/>
              <a:t>документи</a:t>
            </a:r>
            <a:r>
              <a:rPr lang="ru-RU" sz="2000" dirty="0"/>
              <a:t>.</a:t>
            </a:r>
          </a:p>
          <a:p>
            <a:r>
              <a:rPr lang="ru-RU" sz="2000" dirty="0"/>
              <a:t>4. </a:t>
            </a:r>
            <a:r>
              <a:rPr lang="ru-RU" sz="2000" dirty="0" err="1"/>
              <a:t>Планування</a:t>
            </a:r>
            <a:r>
              <a:rPr lang="ru-RU" sz="2000" dirty="0"/>
              <a:t> </a:t>
            </a:r>
            <a:r>
              <a:rPr lang="ru-RU" sz="2000" dirty="0" err="1"/>
              <a:t>навчальної</a:t>
            </a:r>
            <a:r>
              <a:rPr lang="ru-RU" sz="2000" dirty="0"/>
              <a:t> </a:t>
            </a:r>
            <a:r>
              <a:rPr lang="ru-RU" sz="2000" dirty="0" err="1"/>
              <a:t>роботи</a:t>
            </a:r>
            <a:r>
              <a:rPr lang="ru-RU" sz="2000" dirty="0"/>
              <a:t>.</a:t>
            </a:r>
          </a:p>
          <a:p>
            <a:r>
              <a:rPr lang="ru-RU" sz="2000" dirty="0"/>
              <a:t>5. Робота з </a:t>
            </a:r>
            <a:r>
              <a:rPr lang="ru-RU" sz="2000" dirty="0" err="1"/>
              <a:t>самоосвіти</a:t>
            </a:r>
            <a:r>
              <a:rPr lang="ru-RU" sz="2000" dirty="0"/>
              <a:t> </a:t>
            </a:r>
            <a:r>
              <a:rPr lang="ru-RU" sz="2000" dirty="0" err="1"/>
              <a:t>вчителя</a:t>
            </a:r>
            <a:r>
              <a:rPr lang="ru-RU" sz="2000" dirty="0"/>
              <a:t>.</a:t>
            </a:r>
          </a:p>
          <a:p>
            <a:r>
              <a:rPr lang="ru-RU" sz="2000" dirty="0"/>
              <a:t>6. </a:t>
            </a:r>
            <a:r>
              <a:rPr lang="ru-RU" sz="2000" dirty="0" err="1"/>
              <a:t>Сучасні</a:t>
            </a:r>
            <a:r>
              <a:rPr lang="ru-RU" sz="2000" dirty="0"/>
              <a:t> </a:t>
            </a:r>
            <a:r>
              <a:rPr lang="ru-RU" sz="2000" dirty="0" err="1"/>
              <a:t>освітні</a:t>
            </a:r>
            <a:r>
              <a:rPr lang="ru-RU" sz="2000" dirty="0"/>
              <a:t> </a:t>
            </a:r>
            <a:r>
              <a:rPr lang="ru-RU" sz="2000" dirty="0" err="1"/>
              <a:t>технології</a:t>
            </a:r>
            <a:r>
              <a:rPr lang="ru-RU" sz="2000" dirty="0"/>
              <a:t>.</a:t>
            </a:r>
          </a:p>
          <a:p>
            <a:r>
              <a:rPr lang="ru-RU" sz="2000" dirty="0"/>
              <a:t>8. </a:t>
            </a:r>
            <a:r>
              <a:rPr lang="ru-RU" sz="2000" dirty="0" err="1"/>
              <a:t>Нетрадиційні</a:t>
            </a:r>
            <a:r>
              <a:rPr lang="ru-RU" sz="2000" dirty="0"/>
              <a:t> </a:t>
            </a:r>
            <a:r>
              <a:rPr lang="ru-RU" sz="2000" dirty="0" err="1"/>
              <a:t>форми</a:t>
            </a:r>
            <a:r>
              <a:rPr lang="ru-RU" sz="2000" dirty="0"/>
              <a:t> занять з </a:t>
            </a:r>
            <a:r>
              <a:rPr lang="ru-RU" sz="2000" dirty="0" err="1"/>
              <a:t>біології</a:t>
            </a:r>
            <a:r>
              <a:rPr lang="ru-RU" sz="2000" dirty="0"/>
              <a:t>.</a:t>
            </a:r>
          </a:p>
          <a:p>
            <a:r>
              <a:rPr lang="ru-RU" sz="2000" dirty="0"/>
              <a:t>9. </a:t>
            </a:r>
            <a:r>
              <a:rPr lang="ru-RU" sz="2000" dirty="0" err="1"/>
              <a:t>Тиждень</a:t>
            </a:r>
            <a:r>
              <a:rPr lang="ru-RU" sz="2000" dirty="0"/>
              <a:t> </a:t>
            </a:r>
            <a:r>
              <a:rPr lang="ru-RU" sz="2000" dirty="0" err="1"/>
              <a:t>біології</a:t>
            </a:r>
            <a:r>
              <a:rPr lang="ru-RU" sz="2000" dirty="0"/>
              <a:t> в </a:t>
            </a:r>
            <a:r>
              <a:rPr lang="ru-RU" sz="2000" dirty="0" err="1"/>
              <a:t>школі</a:t>
            </a:r>
            <a:r>
              <a:rPr lang="ru-RU" sz="2000" dirty="0"/>
              <a:t>.</a:t>
            </a:r>
          </a:p>
          <a:p>
            <a:r>
              <a:rPr lang="ru-RU" sz="2000" dirty="0"/>
              <a:t>10. </a:t>
            </a:r>
            <a:r>
              <a:rPr lang="ru-RU" sz="2000" dirty="0" err="1"/>
              <a:t>Позакласна</a:t>
            </a:r>
            <a:r>
              <a:rPr lang="ru-RU" sz="2000" dirty="0"/>
              <a:t> робота з </a:t>
            </a:r>
            <a:r>
              <a:rPr lang="ru-RU" sz="2000" dirty="0" err="1"/>
              <a:t>біології</a:t>
            </a:r>
            <a:r>
              <a:rPr lang="ru-RU" sz="2000" dirty="0"/>
              <a:t>.</a:t>
            </a:r>
          </a:p>
          <a:p>
            <a:r>
              <a:rPr lang="ru-RU" sz="2000" dirty="0"/>
              <a:t>11. Робота з </a:t>
            </a:r>
            <a:r>
              <a:rPr lang="ru-RU" sz="2000" dirty="0" err="1"/>
              <a:t>обдарованими</a:t>
            </a:r>
            <a:r>
              <a:rPr lang="ru-RU" sz="2000" dirty="0"/>
              <a:t> </a:t>
            </a:r>
            <a:r>
              <a:rPr lang="ru-RU" sz="2000" dirty="0" err="1"/>
              <a:t>дітьми</a:t>
            </a:r>
            <a:r>
              <a:rPr lang="ru-RU" sz="2000" dirty="0"/>
              <a:t>.</a:t>
            </a:r>
          </a:p>
          <a:p>
            <a:r>
              <a:rPr lang="ru-RU" sz="2000" dirty="0"/>
              <a:t>12. </a:t>
            </a:r>
            <a:r>
              <a:rPr lang="ru-RU" sz="2000" dirty="0" err="1"/>
              <a:t>Біологія</a:t>
            </a:r>
            <a:r>
              <a:rPr lang="ru-RU" sz="2000" dirty="0"/>
              <a:t> та </a:t>
            </a:r>
            <a:r>
              <a:rPr lang="ru-RU" sz="2000" dirty="0" err="1"/>
              <a:t>здоров'я</a:t>
            </a:r>
            <a:r>
              <a:rPr lang="ru-RU" sz="2000" dirty="0"/>
              <a:t>.</a:t>
            </a:r>
          </a:p>
          <a:p>
            <a:r>
              <a:rPr lang="ru-RU" sz="2000" dirty="0"/>
              <a:t>13. </a:t>
            </a:r>
            <a:r>
              <a:rPr lang="ru-RU" sz="2000" dirty="0" err="1"/>
              <a:t>Екологія</a:t>
            </a:r>
            <a:r>
              <a:rPr lang="ru-RU" sz="2000" dirty="0"/>
              <a:t>.</a:t>
            </a:r>
          </a:p>
          <a:p>
            <a:r>
              <a:rPr lang="ru-RU" sz="2000" dirty="0"/>
              <a:t>14. </a:t>
            </a:r>
            <a:r>
              <a:rPr lang="ru-RU" sz="2000" dirty="0" err="1"/>
              <a:t>Новини</a:t>
            </a:r>
            <a:r>
              <a:rPr lang="ru-RU" sz="2000" dirty="0"/>
              <a:t> науки.</a:t>
            </a:r>
          </a:p>
          <a:p>
            <a:r>
              <a:rPr lang="ru-RU" sz="2000" dirty="0"/>
              <a:t>15. </a:t>
            </a:r>
            <a:r>
              <a:rPr lang="ru-RU" sz="2000" dirty="0" err="1"/>
              <a:t>Проблеми</a:t>
            </a:r>
            <a:r>
              <a:rPr lang="ru-RU" sz="2000" dirty="0"/>
              <a:t> </a:t>
            </a:r>
            <a:r>
              <a:rPr lang="ru-RU" sz="2000" dirty="0" err="1"/>
              <a:t>сучасної</a:t>
            </a:r>
            <a:r>
              <a:rPr lang="ru-RU" sz="2000" dirty="0"/>
              <a:t> </a:t>
            </a:r>
            <a:r>
              <a:rPr lang="ru-RU" sz="2000" dirty="0" err="1"/>
              <a:t>біології</a:t>
            </a:r>
            <a:r>
              <a:rPr lang="ru-RU" sz="2000" dirty="0"/>
              <a:t>.</a:t>
            </a:r>
          </a:p>
          <a:p>
            <a:r>
              <a:rPr lang="ru-RU" sz="2000" dirty="0"/>
              <a:t>І </a:t>
            </a:r>
            <a:r>
              <a:rPr lang="ru-RU" sz="2000" dirty="0" err="1"/>
              <a:t>ін</a:t>
            </a:r>
            <a:r>
              <a:rPr lang="ru-RU" sz="2000" dirty="0"/>
              <a:t>. На </a:t>
            </a:r>
            <a:r>
              <a:rPr lang="ru-RU" sz="2000" dirty="0" err="1"/>
              <a:t>розсуд</a:t>
            </a:r>
            <a:r>
              <a:rPr lang="ru-RU" sz="2000" dirty="0"/>
              <a:t> учителя.</a:t>
            </a:r>
          </a:p>
        </p:txBody>
      </p:sp>
    </p:spTree>
    <p:extLst>
      <p:ext uri="{BB962C8B-B14F-4D97-AF65-F5344CB8AC3E}">
        <p14:creationId xmlns:p14="http://schemas.microsoft.com/office/powerpoint/2010/main" val="1154846833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1" name="Google Shape;1151;p69"/>
          <p:cNvSpPr/>
          <p:nvPr/>
        </p:nvSpPr>
        <p:spPr>
          <a:xfrm>
            <a:off x="0" y="477780"/>
            <a:ext cx="12192000" cy="21236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r>
              <a:rPr lang="ru-RU" sz="4400" b="1" dirty="0">
                <a:solidFill>
                  <a:srgbClr val="3A5B6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11. </a:t>
            </a:r>
            <a:r>
              <a:rPr lang="ru-RU" sz="4400" b="1" dirty="0" err="1">
                <a:solidFill>
                  <a:srgbClr val="3A5B6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Засоби</a:t>
            </a:r>
            <a:r>
              <a:rPr lang="ru-RU" sz="4400" b="1" dirty="0">
                <a:solidFill>
                  <a:srgbClr val="3A5B6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4400" b="1" dirty="0" err="1">
                <a:solidFill>
                  <a:srgbClr val="3A5B6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навчання</a:t>
            </a:r>
            <a:r>
              <a:rPr lang="ru-RU" sz="4400" b="1" dirty="0">
                <a:solidFill>
                  <a:srgbClr val="3A5B6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і </a:t>
            </a:r>
            <a:r>
              <a:rPr lang="ru-RU" sz="4400" b="1" dirty="0" err="1">
                <a:solidFill>
                  <a:srgbClr val="3A5B6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обладнання</a:t>
            </a:r>
            <a:r>
              <a:rPr lang="ru-RU" sz="4400" b="1" dirty="0">
                <a:solidFill>
                  <a:srgbClr val="3A5B6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для </a:t>
            </a:r>
            <a:r>
              <a:rPr lang="ru-RU" sz="4400" b="1" dirty="0" err="1">
                <a:solidFill>
                  <a:srgbClr val="3A5B6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кабінету</a:t>
            </a:r>
            <a:r>
              <a:rPr lang="ru-RU" sz="4400" b="1" dirty="0">
                <a:solidFill>
                  <a:srgbClr val="3A5B6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4400" b="1" dirty="0" err="1" smtClean="0">
                <a:solidFill>
                  <a:srgbClr val="3A5B6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біології</a:t>
            </a:r>
            <a:r>
              <a:rPr lang="ru-RU" sz="4400" b="1" dirty="0" smtClean="0">
                <a:solidFill>
                  <a:srgbClr val="3A5B6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4400" b="1" dirty="0" err="1">
                <a:solidFill>
                  <a:srgbClr val="3A5B6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повинні</a:t>
            </a:r>
            <a:r>
              <a:rPr lang="ru-RU" sz="4400" b="1" dirty="0">
                <a:solidFill>
                  <a:srgbClr val="3A5B6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4400" b="1" dirty="0" err="1">
                <a:solidFill>
                  <a:srgbClr val="3A5B6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відповідати</a:t>
            </a:r>
            <a:r>
              <a:rPr lang="ru-RU" sz="4400" b="1" dirty="0">
                <a:solidFill>
                  <a:srgbClr val="3A5B6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4400" b="1" dirty="0" err="1">
                <a:solidFill>
                  <a:srgbClr val="3A5B6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вимогам</a:t>
            </a:r>
            <a:r>
              <a:rPr lang="ru-RU" sz="4400" b="1" dirty="0">
                <a:solidFill>
                  <a:srgbClr val="3A5B6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ru-RU" sz="4400" b="1" dirty="0" err="1">
                <a:solidFill>
                  <a:srgbClr val="3A5B6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наведеним</a:t>
            </a:r>
            <a:r>
              <a:rPr lang="ru-RU" sz="4400" b="1" dirty="0">
                <a:solidFill>
                  <a:srgbClr val="3A5B6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у </a:t>
            </a:r>
            <a:r>
              <a:rPr lang="ru-RU" sz="4400" b="1" dirty="0" err="1">
                <a:solidFill>
                  <a:srgbClr val="3A5B6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таблиці</a:t>
            </a:r>
            <a:r>
              <a:rPr lang="ru-RU" sz="4400" b="1" dirty="0">
                <a:solidFill>
                  <a:srgbClr val="3A5B6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4400" b="1" dirty="0" smtClean="0">
                <a:solidFill>
                  <a:srgbClr val="3A5B6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3:</a:t>
            </a:r>
            <a:endParaRPr dirty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1587004"/>
              </p:ext>
            </p:extLst>
          </p:nvPr>
        </p:nvGraphicFramePr>
        <p:xfrm>
          <a:off x="609600" y="2739008"/>
          <a:ext cx="10972800" cy="3661791"/>
        </p:xfrm>
        <a:graphic>
          <a:graphicData uri="http://schemas.openxmlformats.org/drawingml/2006/table">
            <a:tbl>
              <a:tblPr firstRow="1" firstCol="1" bandRow="1">
                <a:tableStyleId>{60E51347-BB43-467E-8256-998BD676B4A4}</a:tableStyleId>
              </a:tblPr>
              <a:tblGrid>
                <a:gridCol w="2908968"/>
                <a:gridCol w="6951579"/>
                <a:gridCol w="1112253"/>
              </a:tblGrid>
              <a:tr h="3104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ru-RU" sz="1200" dirty="0" err="1">
                          <a:effectLst/>
                        </a:rPr>
                        <a:t>Назва</a:t>
                      </a:r>
                      <a:r>
                        <a:rPr lang="ru-RU" sz="1200" dirty="0">
                          <a:effectLst/>
                        </a:rPr>
                        <a:t> </a:t>
                      </a:r>
                      <a:r>
                        <a:rPr lang="ru-RU" sz="1200" dirty="0" err="1">
                          <a:effectLst/>
                        </a:rPr>
                        <a:t>засобу</a:t>
                      </a:r>
                      <a:r>
                        <a:rPr lang="ru-RU" sz="1200" dirty="0">
                          <a:effectLst/>
                        </a:rPr>
                        <a:t>/</a:t>
                      </a:r>
                      <a:r>
                        <a:rPr lang="ru-RU" sz="1200" dirty="0" err="1">
                          <a:effectLst/>
                        </a:rPr>
                        <a:t>обладнання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ru-RU" sz="1200">
                          <a:effectLst/>
                        </a:rPr>
                        <a:t>Вимоги та складові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ru-RU" sz="1200">
                          <a:effectLst/>
                        </a:rPr>
                        <a:t>Кількість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/>
                </a:tc>
              </a:tr>
              <a:tr h="310440"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ru-RU" sz="1200">
                          <a:effectLst/>
                        </a:rPr>
                        <a:t>І. Цифрове вимірювальне обладнання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04091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ru-RU" sz="1200" dirty="0">
                          <a:effectLst/>
                        </a:rPr>
                        <a:t>1. </a:t>
                      </a:r>
                      <a:r>
                        <a:rPr lang="ru-RU" sz="1200" dirty="0" err="1">
                          <a:effectLst/>
                        </a:rPr>
                        <a:t>Цифрове</a:t>
                      </a:r>
                      <a:r>
                        <a:rPr lang="ru-RU" sz="1200" dirty="0">
                          <a:effectLst/>
                        </a:rPr>
                        <a:t> </a:t>
                      </a:r>
                      <a:r>
                        <a:rPr lang="ru-RU" sz="1200" dirty="0" err="1">
                          <a:effectLst/>
                        </a:rPr>
                        <a:t>вимірювальне</a:t>
                      </a:r>
                      <a:r>
                        <a:rPr lang="ru-RU" sz="1200" dirty="0">
                          <a:effectLst/>
                        </a:rPr>
                        <a:t> </a:t>
                      </a:r>
                      <a:r>
                        <a:rPr lang="ru-RU" sz="1200" dirty="0" err="1">
                          <a:effectLst/>
                        </a:rPr>
                        <a:t>обладнання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ru-RU" sz="1200">
                          <a:effectLst/>
                        </a:rPr>
                        <a:t>Цифровий вимірювальний комп’ютерний комплекс для кабінету біології</a:t>
                      </a:r>
                      <a:br>
                        <a:rPr lang="ru-RU" sz="1200">
                          <a:effectLst/>
                        </a:rPr>
                      </a:br>
                      <a:r>
                        <a:rPr lang="ru-RU" sz="1200">
                          <a:effectLst/>
                        </a:rPr>
                        <a:t>Цифровий вимірювальний комп’ютерний комплекс має можливість бездротової та/або дротової передачі даних (у тому числі USB) до ПК та/або до хмарного сервісу, має можливість виводу даних на екран пристрою та/або на екран ПК. Може забезпечувати автономний режим роботи.</a:t>
                      </a:r>
                      <a:br>
                        <a:rPr lang="ru-RU" sz="1200">
                          <a:effectLst/>
                        </a:rPr>
                      </a:br>
                      <a:r>
                        <a:rPr lang="ru-RU" sz="1200">
                          <a:effectLst/>
                        </a:rPr>
                        <a:t>Комплекс супроводжується інструкцією з експлуатації, методичними матеріалами та програмним забезпеченням.</a:t>
                      </a:r>
                      <a:br>
                        <a:rPr lang="ru-RU" sz="1200">
                          <a:effectLst/>
                        </a:rPr>
                      </a:br>
                      <a:r>
                        <a:rPr lang="ru-RU" sz="1200">
                          <a:effectLst/>
                        </a:rPr>
                        <a:t>Кількісний та якісний склад цифрового вимірювального комп’ютерного комплексу, в т. ч. набір датчиків, для кабінету біології визначається едагогічним працівником.</a:t>
                      </a:r>
                      <a:br>
                        <a:rPr lang="ru-RU" sz="1200">
                          <a:effectLst/>
                        </a:rPr>
                      </a:br>
                      <a:r>
                        <a:rPr lang="ru-RU" sz="1200">
                          <a:effectLst/>
                        </a:rPr>
                        <a:t>Набір дротів у кількості, достатній для підключення датчиків (за потребою)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ru-RU" sz="1200" dirty="0">
                          <a:effectLst/>
                        </a:rPr>
                        <a:t>1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373613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Google Shape;402;p8"/>
          <p:cNvSpPr txBox="1">
            <a:spLocks noGrp="1"/>
          </p:cNvSpPr>
          <p:nvPr>
            <p:ph type="title"/>
          </p:nvPr>
        </p:nvSpPr>
        <p:spPr>
          <a:xfrm>
            <a:off x="640979" y="95573"/>
            <a:ext cx="10972800" cy="1371600"/>
          </a:xfrm>
          <a:prstGeom prst="rect">
            <a:avLst/>
          </a:prstGeom>
          <a:noFill/>
          <a:ln>
            <a:noFill/>
          </a:ln>
          <a:effectLst>
            <a:outerShdw dist="28398" dir="1593903" algn="ctr" rotWithShape="0">
              <a:schemeClr val="lt1">
                <a:alpha val="49803"/>
              </a:schemeClr>
            </a:outerShdw>
          </a:effectLst>
        </p:spPr>
        <p:txBody>
          <a:bodyPr spcFirstLastPara="1" wrap="square" lIns="91423" tIns="45699" rIns="91423" bIns="45699" anchor="ctr" anchorCtr="0">
            <a:noAutofit/>
          </a:bodyPr>
          <a:lstStyle/>
          <a:p>
            <a:pPr algn="ctr"/>
            <a:r>
              <a:rPr lang="ru-RU" sz="4000" dirty="0">
                <a:solidFill>
                  <a:srgbClr val="354E1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ОРІЄНТОВНА СТРУКТУРА 2021/2022  НАВЧАЛЬНОГО РОКУ</a:t>
            </a:r>
            <a:endParaRPr sz="4000" dirty="0"/>
          </a:p>
        </p:txBody>
      </p:sp>
      <p:pic>
        <p:nvPicPr>
          <p:cNvPr id="403" name="Google Shape;403;p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112144" y="1343681"/>
            <a:ext cx="12192000" cy="5402179"/>
          </a:xfrm>
          <a:prstGeom prst="rect">
            <a:avLst/>
          </a:prstGeom>
          <a:noFill/>
          <a:ln>
            <a:noFill/>
          </a:ln>
        </p:spPr>
      </p:pic>
      <p:sp>
        <p:nvSpPr>
          <p:cNvPr id="404" name="Google Shape;404;p8"/>
          <p:cNvSpPr/>
          <p:nvPr/>
        </p:nvSpPr>
        <p:spPr>
          <a:xfrm>
            <a:off x="4367467" y="3050412"/>
            <a:ext cx="3717759" cy="21390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pPr algn="ctr"/>
            <a:r>
              <a:rPr lang="ru-RU" sz="1900" b="1" dirty="0">
                <a:solidFill>
                  <a:srgbClr val="3B571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   </a:t>
            </a:r>
            <a:r>
              <a:rPr lang="ru-RU" sz="1900" b="1" dirty="0" err="1">
                <a:solidFill>
                  <a:srgbClr val="3B571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Стаття</a:t>
            </a:r>
            <a:r>
              <a:rPr lang="ru-RU" sz="1900" b="1" dirty="0">
                <a:solidFill>
                  <a:srgbClr val="3B571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10 </a:t>
            </a:r>
            <a:endParaRPr sz="1900" b="1" dirty="0">
              <a:solidFill>
                <a:srgbClr val="3B571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algn="ctr"/>
            <a:r>
              <a:rPr lang="ru-RU" sz="1900" b="1" dirty="0">
                <a:solidFill>
                  <a:srgbClr val="3B571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закону </a:t>
            </a:r>
            <a:r>
              <a:rPr lang="ru-RU" sz="1900" b="1" dirty="0" err="1">
                <a:solidFill>
                  <a:srgbClr val="3B571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України</a:t>
            </a:r>
            <a:r>
              <a:rPr lang="ru-RU" sz="1900" b="1" dirty="0">
                <a:solidFill>
                  <a:srgbClr val="3B571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«Про </a:t>
            </a:r>
            <a:r>
              <a:rPr lang="ru-RU" sz="1900" b="1" dirty="0" err="1">
                <a:solidFill>
                  <a:srgbClr val="3B571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повну</a:t>
            </a:r>
            <a:r>
              <a:rPr lang="ru-RU" sz="1900" b="1" dirty="0">
                <a:solidFill>
                  <a:srgbClr val="3B571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900" b="1" dirty="0" err="1">
                <a:solidFill>
                  <a:srgbClr val="3B571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загальну</a:t>
            </a:r>
            <a:r>
              <a:rPr lang="ru-RU" sz="1900" b="1" dirty="0">
                <a:solidFill>
                  <a:srgbClr val="3B571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900" b="1" dirty="0" err="1">
                <a:solidFill>
                  <a:srgbClr val="3B571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середню</a:t>
            </a:r>
            <a:r>
              <a:rPr lang="ru-RU" sz="1900" b="1" dirty="0">
                <a:solidFill>
                  <a:srgbClr val="3B571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900" b="1" dirty="0" err="1">
                <a:solidFill>
                  <a:srgbClr val="3B571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освіту</a:t>
            </a:r>
            <a:r>
              <a:rPr lang="ru-RU" sz="1900" b="1" dirty="0">
                <a:solidFill>
                  <a:srgbClr val="3B571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»</a:t>
            </a:r>
            <a:endParaRPr dirty="0"/>
          </a:p>
          <a:p>
            <a:pPr algn="ctr"/>
            <a:r>
              <a:rPr lang="ru-RU" sz="1900" b="1" dirty="0">
                <a:solidFill>
                  <a:srgbClr val="3B571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900" b="1" dirty="0" err="1">
                <a:solidFill>
                  <a:srgbClr val="3B571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Санітарний</a:t>
            </a:r>
            <a:r>
              <a:rPr lang="ru-RU" sz="1900" b="1" dirty="0">
                <a:solidFill>
                  <a:srgbClr val="3B571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регламент для ЗЗСО.</a:t>
            </a:r>
            <a:br>
              <a:rPr lang="ru-RU" sz="1900" b="1" dirty="0">
                <a:solidFill>
                  <a:srgbClr val="3B5712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ru-RU" sz="1900" b="1" dirty="0" err="1">
                <a:solidFill>
                  <a:srgbClr val="3B571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Рішення</a:t>
            </a:r>
            <a:r>
              <a:rPr lang="ru-RU" sz="1900" b="1" dirty="0">
                <a:solidFill>
                  <a:srgbClr val="3B571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900" b="1" dirty="0" err="1">
                <a:solidFill>
                  <a:srgbClr val="3B571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педагогічної</a:t>
            </a:r>
            <a:r>
              <a:rPr lang="ru-RU" sz="1900" b="1" dirty="0">
                <a:solidFill>
                  <a:srgbClr val="3B571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ради, </a:t>
            </a:r>
            <a:endParaRPr sz="1900" b="1" dirty="0">
              <a:solidFill>
                <a:srgbClr val="3B571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algn="ctr"/>
            <a:r>
              <a:rPr lang="ru-RU" sz="1900" b="1" dirty="0">
                <a:solidFill>
                  <a:srgbClr val="3B571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наказ </a:t>
            </a:r>
            <a:r>
              <a:rPr lang="ru-RU" sz="1900" b="1" dirty="0" err="1">
                <a:solidFill>
                  <a:srgbClr val="3B571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керівника</a:t>
            </a:r>
            <a:r>
              <a:rPr lang="ru-RU" sz="1900" b="1" dirty="0">
                <a:solidFill>
                  <a:srgbClr val="3B571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</a:t>
            </a:r>
            <a:endParaRPr sz="1900" b="1" dirty="0">
              <a:solidFill>
                <a:srgbClr val="3B571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05" name="Google Shape;405;p8"/>
          <p:cNvSpPr/>
          <p:nvPr/>
        </p:nvSpPr>
        <p:spPr>
          <a:xfrm>
            <a:off x="8482365" y="4110560"/>
            <a:ext cx="2655839" cy="1200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pPr algn="ctr"/>
            <a:r>
              <a:rPr lang="ru-RU" sz="2400" b="1">
                <a:solidFill>
                  <a:srgbClr val="BC7244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осінні канікули </a:t>
            </a:r>
            <a:endParaRPr/>
          </a:p>
          <a:p>
            <a:pPr algn="ctr"/>
            <a:r>
              <a:rPr lang="ru-RU" sz="2400" b="1">
                <a:solidFill>
                  <a:srgbClr val="BC7244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з 25 по 31 жовтня</a:t>
            </a:r>
            <a:endParaRPr sz="2400" b="1">
              <a:solidFill>
                <a:srgbClr val="BC7244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algn="ctr"/>
            <a:r>
              <a:rPr lang="ru-RU" sz="2400" b="1">
                <a:solidFill>
                  <a:srgbClr val="BC7244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2021 року</a:t>
            </a:r>
            <a:endParaRPr/>
          </a:p>
        </p:txBody>
      </p:sp>
      <p:sp>
        <p:nvSpPr>
          <p:cNvPr id="406" name="Google Shape;406;p8"/>
          <p:cNvSpPr/>
          <p:nvPr/>
        </p:nvSpPr>
        <p:spPr>
          <a:xfrm>
            <a:off x="4470015" y="5449944"/>
            <a:ext cx="3790445" cy="1200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pPr algn="ctr"/>
            <a:r>
              <a:rPr lang="ru-RU" sz="2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зимові канікули </a:t>
            </a:r>
            <a:endParaRPr/>
          </a:p>
          <a:p>
            <a:pPr algn="ctr"/>
            <a:r>
              <a:rPr lang="ru-RU" sz="2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27 грудня 2021 до 9 січня </a:t>
            </a:r>
            <a:endParaRPr/>
          </a:p>
          <a:p>
            <a:pPr algn="ctr"/>
            <a:r>
              <a:rPr lang="ru-RU" sz="2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2022 року</a:t>
            </a:r>
            <a:endParaRPr/>
          </a:p>
        </p:txBody>
      </p:sp>
      <p:sp>
        <p:nvSpPr>
          <p:cNvPr id="407" name="Google Shape;407;p8"/>
          <p:cNvSpPr/>
          <p:nvPr/>
        </p:nvSpPr>
        <p:spPr>
          <a:xfrm>
            <a:off x="894108" y="4266727"/>
            <a:ext cx="3627067" cy="15696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pPr algn="ctr"/>
            <a:r>
              <a:rPr lang="ru-RU" sz="2400" b="1">
                <a:solidFill>
                  <a:srgbClr val="00B05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весняні канікули </a:t>
            </a:r>
            <a:endParaRPr/>
          </a:p>
          <a:p>
            <a:pPr algn="ctr"/>
            <a:r>
              <a:rPr lang="ru-RU" sz="2400" b="1">
                <a:solidFill>
                  <a:srgbClr val="00B05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 23 по 27 березня або</a:t>
            </a:r>
            <a:endParaRPr sz="2400" b="1">
              <a:solidFill>
                <a:srgbClr val="00B05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algn="ctr"/>
            <a:r>
              <a:rPr lang="ru-RU" sz="2400" b="1">
                <a:solidFill>
                  <a:srgbClr val="00B05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з 28 березня по 3 квітня </a:t>
            </a:r>
            <a:endParaRPr/>
          </a:p>
          <a:p>
            <a:pPr algn="ctr"/>
            <a:r>
              <a:rPr lang="ru-RU" sz="2400" b="1">
                <a:solidFill>
                  <a:srgbClr val="00B05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2022 року</a:t>
            </a:r>
            <a:endParaRPr/>
          </a:p>
        </p:txBody>
      </p:sp>
      <p:sp>
        <p:nvSpPr>
          <p:cNvPr id="408" name="Google Shape;408;p8"/>
          <p:cNvSpPr/>
          <p:nvPr/>
        </p:nvSpPr>
        <p:spPr>
          <a:xfrm>
            <a:off x="6776656" y="1928708"/>
            <a:ext cx="3677209" cy="1200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pPr algn="ctr"/>
            <a:r>
              <a:rPr lang="ru-RU" sz="2400" b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І семестр</a:t>
            </a:r>
            <a:endParaRPr/>
          </a:p>
          <a:p>
            <a:pPr algn="ctr"/>
            <a:r>
              <a:rPr lang="ru-RU" sz="2400" b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з 1 вересня  по 24 грудня</a:t>
            </a:r>
            <a:endParaRPr sz="2400" b="1">
              <a:solidFill>
                <a:srgbClr val="7030A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algn="ctr"/>
            <a:r>
              <a:rPr lang="ru-RU" sz="2400" b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2021 року</a:t>
            </a:r>
            <a:endParaRPr/>
          </a:p>
        </p:txBody>
      </p:sp>
      <p:sp>
        <p:nvSpPr>
          <p:cNvPr id="409" name="Google Shape;409;p8"/>
          <p:cNvSpPr/>
          <p:nvPr/>
        </p:nvSpPr>
        <p:spPr>
          <a:xfrm>
            <a:off x="1867319" y="1839748"/>
            <a:ext cx="4260060" cy="1200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pPr algn="ctr"/>
            <a:r>
              <a:rPr lang="ru-RU" sz="2400" b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ІІ семестр  </a:t>
            </a:r>
            <a:endParaRPr/>
          </a:p>
          <a:p>
            <a:pPr algn="ctr"/>
            <a:r>
              <a:rPr lang="ru-RU" sz="2400" b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 10 січня  по 27 чи 31 травня</a:t>
            </a:r>
            <a:endParaRPr sz="2400" b="1">
              <a:solidFill>
                <a:srgbClr val="7030A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algn="ctr"/>
            <a:r>
              <a:rPr lang="ru-RU" sz="2400" b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2022 року</a:t>
            </a:r>
            <a:endParaRPr/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57" name="Google Shape;1157;p70"/>
          <p:cNvGrpSpPr/>
          <p:nvPr/>
        </p:nvGrpSpPr>
        <p:grpSpPr>
          <a:xfrm>
            <a:off x="-10508" y="1462956"/>
            <a:ext cx="12192663" cy="5487224"/>
            <a:chOff x="1334697" y="1242869"/>
            <a:chExt cx="9184217" cy="5427262"/>
          </a:xfrm>
        </p:grpSpPr>
        <p:sp>
          <p:nvSpPr>
            <p:cNvPr id="1158" name="Google Shape;1158;p70"/>
            <p:cNvSpPr/>
            <p:nvPr/>
          </p:nvSpPr>
          <p:spPr>
            <a:xfrm flipH="1">
              <a:off x="1831785" y="3359876"/>
              <a:ext cx="3752594" cy="1424264"/>
            </a:xfrm>
            <a:prstGeom prst="rect">
              <a:avLst/>
            </a:prstGeom>
            <a:gradFill>
              <a:gsLst>
                <a:gs pos="0">
                  <a:srgbClr val="F9F1F4"/>
                </a:gs>
                <a:gs pos="38000">
                  <a:srgbClr val="FA9C00"/>
                </a:gs>
                <a:gs pos="100000">
                  <a:srgbClr val="FA9C00"/>
                </a:gs>
              </a:gsLst>
              <a:lin ang="108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algn="ctr"/>
              <a:endParaRPr sz="1300">
                <a:solidFill>
                  <a:srgbClr val="FFFFFF"/>
                </a:solidFill>
              </a:endParaRPr>
            </a:p>
          </p:txBody>
        </p:sp>
        <p:sp>
          <p:nvSpPr>
            <p:cNvPr id="1159" name="Google Shape;1159;p70"/>
            <p:cNvSpPr/>
            <p:nvPr/>
          </p:nvSpPr>
          <p:spPr>
            <a:xfrm>
              <a:off x="4198074" y="5042717"/>
              <a:ext cx="5302942" cy="1244162"/>
            </a:xfrm>
            <a:prstGeom prst="rect">
              <a:avLst/>
            </a:prstGeom>
            <a:gradFill>
              <a:gsLst>
                <a:gs pos="0">
                  <a:srgbClr val="F9F1F4"/>
                </a:gs>
                <a:gs pos="35000">
                  <a:srgbClr val="DF361F"/>
                </a:gs>
                <a:gs pos="83000">
                  <a:srgbClr val="DF361F"/>
                </a:gs>
                <a:gs pos="100000">
                  <a:srgbClr val="DF361F"/>
                </a:gs>
              </a:gsLst>
              <a:lin ang="108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algn="ctr"/>
              <a:endParaRPr sz="1300">
                <a:solidFill>
                  <a:srgbClr val="FFFFFF"/>
                </a:solidFill>
              </a:endParaRPr>
            </a:p>
          </p:txBody>
        </p:sp>
        <p:sp>
          <p:nvSpPr>
            <p:cNvPr id="1160" name="Google Shape;1160;p70"/>
            <p:cNvSpPr/>
            <p:nvPr/>
          </p:nvSpPr>
          <p:spPr>
            <a:xfrm flipH="1">
              <a:off x="2202035" y="1525569"/>
              <a:ext cx="5421335" cy="925772"/>
            </a:xfrm>
            <a:prstGeom prst="rect">
              <a:avLst/>
            </a:prstGeom>
            <a:gradFill>
              <a:gsLst>
                <a:gs pos="0">
                  <a:srgbClr val="F9F1F4"/>
                </a:gs>
                <a:gs pos="35000">
                  <a:srgbClr val="90BC33"/>
                </a:gs>
                <a:gs pos="83000">
                  <a:srgbClr val="90BC33"/>
                </a:gs>
                <a:gs pos="100000">
                  <a:srgbClr val="90BC33"/>
                </a:gs>
              </a:gsLst>
              <a:lin ang="108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algn="ctr"/>
              <a:endParaRPr sz="1300">
                <a:solidFill>
                  <a:srgbClr val="FFFFFF"/>
                </a:solidFill>
              </a:endParaRPr>
            </a:p>
          </p:txBody>
        </p:sp>
        <p:sp>
          <p:nvSpPr>
            <p:cNvPr id="1161" name="Google Shape;1161;p70"/>
            <p:cNvSpPr/>
            <p:nvPr/>
          </p:nvSpPr>
          <p:spPr>
            <a:xfrm>
              <a:off x="6167455" y="2991771"/>
              <a:ext cx="3723260" cy="1388658"/>
            </a:xfrm>
            <a:prstGeom prst="rect">
              <a:avLst/>
            </a:prstGeom>
            <a:gradFill>
              <a:gsLst>
                <a:gs pos="0">
                  <a:srgbClr val="F9F1F4"/>
                </a:gs>
                <a:gs pos="35000">
                  <a:srgbClr val="D08AA5"/>
                </a:gs>
                <a:gs pos="83000">
                  <a:srgbClr val="D08AA5"/>
                </a:gs>
                <a:gs pos="100000">
                  <a:srgbClr val="E1AFC3"/>
                </a:gs>
              </a:gsLst>
              <a:lin ang="108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algn="ctr"/>
              <a:endParaRPr sz="1300">
                <a:solidFill>
                  <a:srgbClr val="FFFFFF"/>
                </a:solidFill>
              </a:endParaRPr>
            </a:p>
          </p:txBody>
        </p:sp>
        <p:grpSp>
          <p:nvGrpSpPr>
            <p:cNvPr id="1162" name="Google Shape;1162;p70"/>
            <p:cNvGrpSpPr/>
            <p:nvPr/>
          </p:nvGrpSpPr>
          <p:grpSpPr>
            <a:xfrm>
              <a:off x="3132830" y="1372993"/>
              <a:ext cx="5016778" cy="5297138"/>
              <a:chOff x="2929965" y="769938"/>
              <a:chExt cx="5299636" cy="5519945"/>
            </a:xfrm>
          </p:grpSpPr>
          <p:sp>
            <p:nvSpPr>
              <p:cNvPr id="1163" name="Google Shape;1163;p70"/>
              <p:cNvSpPr/>
              <p:nvPr/>
            </p:nvSpPr>
            <p:spPr>
              <a:xfrm>
                <a:off x="7556501" y="769938"/>
                <a:ext cx="673100" cy="641350"/>
              </a:xfrm>
              <a:custGeom>
                <a:avLst/>
                <a:gdLst/>
                <a:ahLst/>
                <a:cxnLst/>
                <a:rect l="l" t="t" r="r" b="b"/>
                <a:pathLst>
                  <a:path w="424" h="404" extrusionOk="0">
                    <a:moveTo>
                      <a:pt x="21" y="190"/>
                    </a:moveTo>
                    <a:lnTo>
                      <a:pt x="0" y="0"/>
                    </a:lnTo>
                    <a:lnTo>
                      <a:pt x="182" y="83"/>
                    </a:lnTo>
                    <a:lnTo>
                      <a:pt x="333" y="227"/>
                    </a:lnTo>
                    <a:lnTo>
                      <a:pt x="424" y="404"/>
                    </a:lnTo>
                    <a:lnTo>
                      <a:pt x="233" y="393"/>
                    </a:lnTo>
                    <a:lnTo>
                      <a:pt x="21" y="190"/>
                    </a:lnTo>
                    <a:close/>
                  </a:path>
                </a:pathLst>
              </a:custGeom>
              <a:solidFill>
                <a:srgbClr val="BCA17D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endParaRPr sz="1900"/>
              </a:p>
            </p:txBody>
          </p:sp>
          <p:sp>
            <p:nvSpPr>
              <p:cNvPr id="1164" name="Google Shape;1164;p70"/>
              <p:cNvSpPr/>
              <p:nvPr/>
            </p:nvSpPr>
            <p:spPr>
              <a:xfrm>
                <a:off x="7556501" y="769938"/>
                <a:ext cx="673100" cy="641350"/>
              </a:xfrm>
              <a:custGeom>
                <a:avLst/>
                <a:gdLst/>
                <a:ahLst/>
                <a:cxnLst/>
                <a:rect l="l" t="t" r="r" b="b"/>
                <a:pathLst>
                  <a:path w="424" h="404" extrusionOk="0">
                    <a:moveTo>
                      <a:pt x="21" y="190"/>
                    </a:moveTo>
                    <a:lnTo>
                      <a:pt x="0" y="0"/>
                    </a:lnTo>
                    <a:lnTo>
                      <a:pt x="182" y="83"/>
                    </a:lnTo>
                    <a:lnTo>
                      <a:pt x="333" y="227"/>
                    </a:lnTo>
                    <a:lnTo>
                      <a:pt x="424" y="404"/>
                    </a:lnTo>
                    <a:lnTo>
                      <a:pt x="233" y="393"/>
                    </a:lnTo>
                    <a:lnTo>
                      <a:pt x="21" y="19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endParaRPr sz="1900"/>
              </a:p>
            </p:txBody>
          </p:sp>
          <p:sp>
            <p:nvSpPr>
              <p:cNvPr id="1165" name="Google Shape;1165;p70"/>
              <p:cNvSpPr/>
              <p:nvPr/>
            </p:nvSpPr>
            <p:spPr>
              <a:xfrm>
                <a:off x="2997200" y="4926013"/>
                <a:ext cx="1268413" cy="1296988"/>
              </a:xfrm>
              <a:custGeom>
                <a:avLst/>
                <a:gdLst/>
                <a:ahLst/>
                <a:cxnLst/>
                <a:rect l="l" t="t" r="r" b="b"/>
                <a:pathLst>
                  <a:path w="799" h="817" extrusionOk="0">
                    <a:moveTo>
                      <a:pt x="707" y="501"/>
                    </a:moveTo>
                    <a:lnTo>
                      <a:pt x="0" y="817"/>
                    </a:lnTo>
                    <a:lnTo>
                      <a:pt x="283" y="96"/>
                    </a:lnTo>
                    <a:lnTo>
                      <a:pt x="374" y="0"/>
                    </a:lnTo>
                    <a:lnTo>
                      <a:pt x="799" y="404"/>
                    </a:lnTo>
                    <a:lnTo>
                      <a:pt x="707" y="501"/>
                    </a:lnTo>
                    <a:close/>
                  </a:path>
                </a:pathLst>
              </a:custGeom>
              <a:solidFill>
                <a:srgbClr val="D3AC8B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endParaRPr sz="1900"/>
              </a:p>
            </p:txBody>
          </p:sp>
          <p:sp>
            <p:nvSpPr>
              <p:cNvPr id="1166" name="Google Shape;1166;p70"/>
              <p:cNvSpPr/>
              <p:nvPr/>
            </p:nvSpPr>
            <p:spPr>
              <a:xfrm>
                <a:off x="2997200" y="4926013"/>
                <a:ext cx="1268413" cy="1296988"/>
              </a:xfrm>
              <a:custGeom>
                <a:avLst/>
                <a:gdLst/>
                <a:ahLst/>
                <a:cxnLst/>
                <a:rect l="l" t="t" r="r" b="b"/>
                <a:pathLst>
                  <a:path w="799" h="817" extrusionOk="0">
                    <a:moveTo>
                      <a:pt x="707" y="501"/>
                    </a:moveTo>
                    <a:lnTo>
                      <a:pt x="0" y="817"/>
                    </a:lnTo>
                    <a:lnTo>
                      <a:pt x="283" y="96"/>
                    </a:lnTo>
                    <a:lnTo>
                      <a:pt x="374" y="0"/>
                    </a:lnTo>
                    <a:lnTo>
                      <a:pt x="799" y="404"/>
                    </a:lnTo>
                    <a:lnTo>
                      <a:pt x="707" y="501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endParaRPr sz="1900"/>
              </a:p>
            </p:txBody>
          </p:sp>
          <p:sp>
            <p:nvSpPr>
              <p:cNvPr id="1167" name="Google Shape;1167;p70"/>
              <p:cNvSpPr/>
              <p:nvPr/>
            </p:nvSpPr>
            <p:spPr>
              <a:xfrm>
                <a:off x="3430588" y="4019550"/>
                <a:ext cx="1249363" cy="1290638"/>
              </a:xfrm>
              <a:custGeom>
                <a:avLst/>
                <a:gdLst/>
                <a:ahLst/>
                <a:cxnLst/>
                <a:rect l="l" t="t" r="r" b="b"/>
                <a:pathLst>
                  <a:path w="675" h="697" extrusionOk="0">
                    <a:moveTo>
                      <a:pt x="554" y="0"/>
                    </a:moveTo>
                    <a:cubicBezTo>
                      <a:pt x="18" y="562"/>
                      <a:pt x="18" y="562"/>
                      <a:pt x="18" y="562"/>
                    </a:cubicBezTo>
                    <a:cubicBezTo>
                      <a:pt x="6" y="574"/>
                      <a:pt x="0" y="597"/>
                      <a:pt x="4" y="613"/>
                    </a:cubicBezTo>
                    <a:cubicBezTo>
                      <a:pt x="14" y="651"/>
                      <a:pt x="14" y="651"/>
                      <a:pt x="14" y="651"/>
                    </a:cubicBezTo>
                    <a:cubicBezTo>
                      <a:pt x="18" y="667"/>
                      <a:pt x="35" y="683"/>
                      <a:pt x="51" y="686"/>
                    </a:cubicBezTo>
                    <a:cubicBezTo>
                      <a:pt x="88" y="694"/>
                      <a:pt x="88" y="694"/>
                      <a:pt x="88" y="694"/>
                    </a:cubicBezTo>
                    <a:cubicBezTo>
                      <a:pt x="105" y="697"/>
                      <a:pt x="128" y="690"/>
                      <a:pt x="139" y="678"/>
                    </a:cubicBezTo>
                    <a:cubicBezTo>
                      <a:pt x="675" y="116"/>
                      <a:pt x="675" y="116"/>
                      <a:pt x="675" y="116"/>
                    </a:cubicBezTo>
                    <a:cubicBezTo>
                      <a:pt x="554" y="0"/>
                      <a:pt x="554" y="0"/>
                      <a:pt x="554" y="0"/>
                    </a:cubicBezTo>
                  </a:path>
                </a:pathLst>
              </a:custGeom>
              <a:solidFill>
                <a:srgbClr val="F2ADA4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endParaRPr sz="1900"/>
              </a:p>
            </p:txBody>
          </p:sp>
          <p:sp>
            <p:nvSpPr>
              <p:cNvPr id="1168" name="Google Shape;1168;p70"/>
              <p:cNvSpPr/>
              <p:nvPr/>
            </p:nvSpPr>
            <p:spPr>
              <a:xfrm>
                <a:off x="3654425" y="4235450"/>
                <a:ext cx="1249363" cy="1289050"/>
              </a:xfrm>
              <a:custGeom>
                <a:avLst/>
                <a:gdLst/>
                <a:ahLst/>
                <a:cxnLst/>
                <a:rect l="l" t="t" r="r" b="b"/>
                <a:pathLst>
                  <a:path w="675" h="697" extrusionOk="0">
                    <a:moveTo>
                      <a:pt x="554" y="0"/>
                    </a:moveTo>
                    <a:cubicBezTo>
                      <a:pt x="18" y="562"/>
                      <a:pt x="18" y="562"/>
                      <a:pt x="18" y="562"/>
                    </a:cubicBezTo>
                    <a:cubicBezTo>
                      <a:pt x="7" y="574"/>
                      <a:pt x="0" y="597"/>
                      <a:pt x="5" y="613"/>
                    </a:cubicBezTo>
                    <a:cubicBezTo>
                      <a:pt x="14" y="650"/>
                      <a:pt x="14" y="650"/>
                      <a:pt x="14" y="650"/>
                    </a:cubicBezTo>
                    <a:cubicBezTo>
                      <a:pt x="18" y="666"/>
                      <a:pt x="35" y="682"/>
                      <a:pt x="51" y="686"/>
                    </a:cubicBezTo>
                    <a:cubicBezTo>
                      <a:pt x="89" y="693"/>
                      <a:pt x="89" y="693"/>
                      <a:pt x="89" y="693"/>
                    </a:cubicBezTo>
                    <a:cubicBezTo>
                      <a:pt x="105" y="697"/>
                      <a:pt x="128" y="689"/>
                      <a:pt x="139" y="677"/>
                    </a:cubicBezTo>
                    <a:cubicBezTo>
                      <a:pt x="675" y="116"/>
                      <a:pt x="675" y="116"/>
                      <a:pt x="675" y="116"/>
                    </a:cubicBezTo>
                    <a:cubicBezTo>
                      <a:pt x="554" y="0"/>
                      <a:pt x="554" y="0"/>
                      <a:pt x="554" y="0"/>
                    </a:cubicBezTo>
                  </a:path>
                </a:pathLst>
              </a:custGeom>
              <a:solidFill>
                <a:srgbClr val="DF361F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endParaRPr sz="1900"/>
              </a:p>
            </p:txBody>
          </p:sp>
          <p:sp>
            <p:nvSpPr>
              <p:cNvPr id="1169" name="Google Shape;1169;p70"/>
              <p:cNvSpPr/>
              <p:nvPr/>
            </p:nvSpPr>
            <p:spPr>
              <a:xfrm>
                <a:off x="3879850" y="4449763"/>
                <a:ext cx="1247775" cy="1287463"/>
              </a:xfrm>
              <a:custGeom>
                <a:avLst/>
                <a:gdLst/>
                <a:ahLst/>
                <a:cxnLst/>
                <a:rect l="l" t="t" r="r" b="b"/>
                <a:pathLst>
                  <a:path w="674" h="696" extrusionOk="0">
                    <a:moveTo>
                      <a:pt x="553" y="0"/>
                    </a:moveTo>
                    <a:cubicBezTo>
                      <a:pt x="17" y="561"/>
                      <a:pt x="17" y="561"/>
                      <a:pt x="17" y="561"/>
                    </a:cubicBezTo>
                    <a:cubicBezTo>
                      <a:pt x="6" y="573"/>
                      <a:pt x="0" y="597"/>
                      <a:pt x="4" y="613"/>
                    </a:cubicBezTo>
                    <a:cubicBezTo>
                      <a:pt x="13" y="650"/>
                      <a:pt x="13" y="650"/>
                      <a:pt x="13" y="650"/>
                    </a:cubicBezTo>
                    <a:cubicBezTo>
                      <a:pt x="17" y="666"/>
                      <a:pt x="34" y="682"/>
                      <a:pt x="50" y="685"/>
                    </a:cubicBezTo>
                    <a:cubicBezTo>
                      <a:pt x="88" y="693"/>
                      <a:pt x="88" y="693"/>
                      <a:pt x="88" y="693"/>
                    </a:cubicBezTo>
                    <a:cubicBezTo>
                      <a:pt x="104" y="696"/>
                      <a:pt x="127" y="689"/>
                      <a:pt x="138" y="677"/>
                    </a:cubicBezTo>
                    <a:cubicBezTo>
                      <a:pt x="674" y="115"/>
                      <a:pt x="674" y="115"/>
                      <a:pt x="674" y="115"/>
                    </a:cubicBezTo>
                    <a:cubicBezTo>
                      <a:pt x="553" y="0"/>
                      <a:pt x="553" y="0"/>
                      <a:pt x="553" y="0"/>
                    </a:cubicBezTo>
                  </a:path>
                </a:pathLst>
              </a:custGeom>
              <a:solidFill>
                <a:srgbClr val="B23B00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endParaRPr sz="1900"/>
              </a:p>
            </p:txBody>
          </p:sp>
          <p:sp>
            <p:nvSpPr>
              <p:cNvPr id="1170" name="Google Shape;1170;p70"/>
              <p:cNvSpPr/>
              <p:nvPr/>
            </p:nvSpPr>
            <p:spPr>
              <a:xfrm>
                <a:off x="4456113" y="2963863"/>
                <a:ext cx="1231900" cy="1271588"/>
              </a:xfrm>
              <a:custGeom>
                <a:avLst/>
                <a:gdLst/>
                <a:ahLst/>
                <a:cxnLst/>
                <a:rect l="l" t="t" r="r" b="b"/>
                <a:pathLst>
                  <a:path w="776" h="801" extrusionOk="0">
                    <a:moveTo>
                      <a:pt x="776" y="135"/>
                    </a:moveTo>
                    <a:lnTo>
                      <a:pt x="634" y="0"/>
                    </a:lnTo>
                    <a:lnTo>
                      <a:pt x="0" y="665"/>
                    </a:lnTo>
                    <a:lnTo>
                      <a:pt x="141" y="801"/>
                    </a:lnTo>
                    <a:lnTo>
                      <a:pt x="776" y="135"/>
                    </a:lnTo>
                    <a:close/>
                  </a:path>
                </a:pathLst>
              </a:custGeom>
              <a:solidFill>
                <a:srgbClr val="FFD797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endParaRPr sz="1900"/>
              </a:p>
            </p:txBody>
          </p:sp>
          <p:sp>
            <p:nvSpPr>
              <p:cNvPr id="1171" name="Google Shape;1171;p70"/>
              <p:cNvSpPr/>
              <p:nvPr/>
            </p:nvSpPr>
            <p:spPr>
              <a:xfrm>
                <a:off x="4456113" y="2963863"/>
                <a:ext cx="1231900" cy="1271588"/>
              </a:xfrm>
              <a:custGeom>
                <a:avLst/>
                <a:gdLst/>
                <a:ahLst/>
                <a:cxnLst/>
                <a:rect l="l" t="t" r="r" b="b"/>
                <a:pathLst>
                  <a:path w="776" h="801" extrusionOk="0">
                    <a:moveTo>
                      <a:pt x="776" y="135"/>
                    </a:moveTo>
                    <a:lnTo>
                      <a:pt x="634" y="0"/>
                    </a:lnTo>
                    <a:lnTo>
                      <a:pt x="0" y="665"/>
                    </a:lnTo>
                    <a:lnTo>
                      <a:pt x="141" y="801"/>
                    </a:lnTo>
                    <a:lnTo>
                      <a:pt x="776" y="135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endParaRPr sz="1900"/>
              </a:p>
            </p:txBody>
          </p:sp>
          <p:sp>
            <p:nvSpPr>
              <p:cNvPr id="1172" name="Google Shape;1172;p70"/>
              <p:cNvSpPr/>
              <p:nvPr/>
            </p:nvSpPr>
            <p:spPr>
              <a:xfrm>
                <a:off x="4679950" y="3178175"/>
                <a:ext cx="1231900" cy="1271588"/>
              </a:xfrm>
              <a:custGeom>
                <a:avLst/>
                <a:gdLst/>
                <a:ahLst/>
                <a:cxnLst/>
                <a:rect l="l" t="t" r="r" b="b"/>
                <a:pathLst>
                  <a:path w="776" h="801" extrusionOk="0">
                    <a:moveTo>
                      <a:pt x="776" y="135"/>
                    </a:moveTo>
                    <a:lnTo>
                      <a:pt x="635" y="0"/>
                    </a:lnTo>
                    <a:lnTo>
                      <a:pt x="0" y="666"/>
                    </a:lnTo>
                    <a:lnTo>
                      <a:pt x="141" y="801"/>
                    </a:lnTo>
                    <a:lnTo>
                      <a:pt x="776" y="135"/>
                    </a:lnTo>
                    <a:close/>
                  </a:path>
                </a:pathLst>
              </a:custGeom>
              <a:solidFill>
                <a:srgbClr val="FA9C00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endParaRPr sz="1900"/>
              </a:p>
            </p:txBody>
          </p:sp>
          <p:sp>
            <p:nvSpPr>
              <p:cNvPr id="1173" name="Google Shape;1173;p70"/>
              <p:cNvSpPr/>
              <p:nvPr/>
            </p:nvSpPr>
            <p:spPr>
              <a:xfrm>
                <a:off x="4679950" y="3178175"/>
                <a:ext cx="1231900" cy="1271588"/>
              </a:xfrm>
              <a:custGeom>
                <a:avLst/>
                <a:gdLst/>
                <a:ahLst/>
                <a:cxnLst/>
                <a:rect l="l" t="t" r="r" b="b"/>
                <a:pathLst>
                  <a:path w="776" h="801" extrusionOk="0">
                    <a:moveTo>
                      <a:pt x="776" y="135"/>
                    </a:moveTo>
                    <a:lnTo>
                      <a:pt x="635" y="0"/>
                    </a:lnTo>
                    <a:lnTo>
                      <a:pt x="0" y="666"/>
                    </a:lnTo>
                    <a:lnTo>
                      <a:pt x="141" y="801"/>
                    </a:lnTo>
                    <a:lnTo>
                      <a:pt x="776" y="135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endParaRPr sz="1900"/>
              </a:p>
            </p:txBody>
          </p:sp>
          <p:sp>
            <p:nvSpPr>
              <p:cNvPr id="1174" name="Google Shape;1174;p70"/>
              <p:cNvSpPr/>
              <p:nvPr/>
            </p:nvSpPr>
            <p:spPr>
              <a:xfrm>
                <a:off x="4903788" y="3392488"/>
                <a:ext cx="1231900" cy="1270000"/>
              </a:xfrm>
              <a:custGeom>
                <a:avLst/>
                <a:gdLst/>
                <a:ahLst/>
                <a:cxnLst/>
                <a:rect l="l" t="t" r="r" b="b"/>
                <a:pathLst>
                  <a:path w="776" h="800" extrusionOk="0">
                    <a:moveTo>
                      <a:pt x="776" y="134"/>
                    </a:moveTo>
                    <a:lnTo>
                      <a:pt x="635" y="0"/>
                    </a:lnTo>
                    <a:lnTo>
                      <a:pt x="0" y="666"/>
                    </a:lnTo>
                    <a:lnTo>
                      <a:pt x="141" y="800"/>
                    </a:lnTo>
                    <a:lnTo>
                      <a:pt x="776" y="134"/>
                    </a:lnTo>
                    <a:close/>
                  </a:path>
                </a:pathLst>
              </a:custGeom>
              <a:solidFill>
                <a:srgbClr val="013A3D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endParaRPr sz="1900"/>
              </a:p>
            </p:txBody>
          </p:sp>
          <p:sp>
            <p:nvSpPr>
              <p:cNvPr id="1175" name="Google Shape;1175;p70"/>
              <p:cNvSpPr/>
              <p:nvPr/>
            </p:nvSpPr>
            <p:spPr>
              <a:xfrm>
                <a:off x="4903788" y="3392488"/>
                <a:ext cx="1231900" cy="1270000"/>
              </a:xfrm>
              <a:custGeom>
                <a:avLst/>
                <a:gdLst/>
                <a:ahLst/>
                <a:cxnLst/>
                <a:rect l="l" t="t" r="r" b="b"/>
                <a:pathLst>
                  <a:path w="776" h="800" extrusionOk="0">
                    <a:moveTo>
                      <a:pt x="776" y="134"/>
                    </a:moveTo>
                    <a:lnTo>
                      <a:pt x="635" y="0"/>
                    </a:lnTo>
                    <a:lnTo>
                      <a:pt x="0" y="666"/>
                    </a:lnTo>
                    <a:lnTo>
                      <a:pt x="141" y="800"/>
                    </a:lnTo>
                    <a:lnTo>
                      <a:pt x="776" y="134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endParaRPr sz="1900"/>
              </a:p>
            </p:txBody>
          </p:sp>
          <p:sp>
            <p:nvSpPr>
              <p:cNvPr id="1176" name="Google Shape;1176;p70"/>
              <p:cNvSpPr/>
              <p:nvPr/>
            </p:nvSpPr>
            <p:spPr>
              <a:xfrm>
                <a:off x="5462588" y="1908175"/>
                <a:ext cx="1233488" cy="1270000"/>
              </a:xfrm>
              <a:custGeom>
                <a:avLst/>
                <a:gdLst/>
                <a:ahLst/>
                <a:cxnLst/>
                <a:rect l="l" t="t" r="r" b="b"/>
                <a:pathLst>
                  <a:path w="777" h="800" extrusionOk="0">
                    <a:moveTo>
                      <a:pt x="777" y="134"/>
                    </a:moveTo>
                    <a:lnTo>
                      <a:pt x="635" y="0"/>
                    </a:lnTo>
                    <a:lnTo>
                      <a:pt x="0" y="665"/>
                    </a:lnTo>
                    <a:lnTo>
                      <a:pt x="142" y="800"/>
                    </a:lnTo>
                    <a:lnTo>
                      <a:pt x="777" y="134"/>
                    </a:lnTo>
                    <a:close/>
                  </a:path>
                </a:pathLst>
              </a:custGeom>
              <a:solidFill>
                <a:srgbClr val="D697AD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endParaRPr sz="1900"/>
              </a:p>
            </p:txBody>
          </p:sp>
          <p:sp>
            <p:nvSpPr>
              <p:cNvPr id="1177" name="Google Shape;1177;p70"/>
              <p:cNvSpPr/>
              <p:nvPr/>
            </p:nvSpPr>
            <p:spPr>
              <a:xfrm>
                <a:off x="5462588" y="1908175"/>
                <a:ext cx="1233488" cy="1270000"/>
              </a:xfrm>
              <a:custGeom>
                <a:avLst/>
                <a:gdLst/>
                <a:ahLst/>
                <a:cxnLst/>
                <a:rect l="l" t="t" r="r" b="b"/>
                <a:pathLst>
                  <a:path w="777" h="800" extrusionOk="0">
                    <a:moveTo>
                      <a:pt x="777" y="134"/>
                    </a:moveTo>
                    <a:lnTo>
                      <a:pt x="635" y="0"/>
                    </a:lnTo>
                    <a:lnTo>
                      <a:pt x="0" y="665"/>
                    </a:lnTo>
                    <a:lnTo>
                      <a:pt x="142" y="800"/>
                    </a:lnTo>
                    <a:lnTo>
                      <a:pt x="777" y="134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endParaRPr sz="1900"/>
              </a:p>
            </p:txBody>
          </p:sp>
          <p:sp>
            <p:nvSpPr>
              <p:cNvPr id="1178" name="Google Shape;1178;p70"/>
              <p:cNvSpPr/>
              <p:nvPr/>
            </p:nvSpPr>
            <p:spPr>
              <a:xfrm>
                <a:off x="5688013" y="2120900"/>
                <a:ext cx="1233488" cy="1271588"/>
              </a:xfrm>
              <a:custGeom>
                <a:avLst/>
                <a:gdLst/>
                <a:ahLst/>
                <a:cxnLst/>
                <a:rect l="l" t="t" r="r" b="b"/>
                <a:pathLst>
                  <a:path w="777" h="801" extrusionOk="0">
                    <a:moveTo>
                      <a:pt x="777" y="135"/>
                    </a:moveTo>
                    <a:lnTo>
                      <a:pt x="635" y="0"/>
                    </a:lnTo>
                    <a:lnTo>
                      <a:pt x="0" y="666"/>
                    </a:lnTo>
                    <a:lnTo>
                      <a:pt x="141" y="801"/>
                    </a:lnTo>
                    <a:lnTo>
                      <a:pt x="777" y="135"/>
                    </a:lnTo>
                    <a:close/>
                  </a:path>
                </a:pathLst>
              </a:custGeom>
              <a:solidFill>
                <a:srgbClr val="6C2B43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endParaRPr sz="1900"/>
              </a:p>
            </p:txBody>
          </p:sp>
          <p:sp>
            <p:nvSpPr>
              <p:cNvPr id="1179" name="Google Shape;1179;p70"/>
              <p:cNvSpPr/>
              <p:nvPr/>
            </p:nvSpPr>
            <p:spPr>
              <a:xfrm>
                <a:off x="5688013" y="2120900"/>
                <a:ext cx="1233488" cy="1271588"/>
              </a:xfrm>
              <a:custGeom>
                <a:avLst/>
                <a:gdLst/>
                <a:ahLst/>
                <a:cxnLst/>
                <a:rect l="l" t="t" r="r" b="b"/>
                <a:pathLst>
                  <a:path w="777" h="801" extrusionOk="0">
                    <a:moveTo>
                      <a:pt x="777" y="135"/>
                    </a:moveTo>
                    <a:lnTo>
                      <a:pt x="635" y="0"/>
                    </a:lnTo>
                    <a:lnTo>
                      <a:pt x="0" y="666"/>
                    </a:lnTo>
                    <a:lnTo>
                      <a:pt x="141" y="801"/>
                    </a:lnTo>
                    <a:lnTo>
                      <a:pt x="777" y="135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endParaRPr sz="1900"/>
              </a:p>
            </p:txBody>
          </p:sp>
          <p:sp>
            <p:nvSpPr>
              <p:cNvPr id="1180" name="Google Shape;1180;p70"/>
              <p:cNvSpPr/>
              <p:nvPr/>
            </p:nvSpPr>
            <p:spPr>
              <a:xfrm>
                <a:off x="5911851" y="2335213"/>
                <a:ext cx="1233488" cy="1270000"/>
              </a:xfrm>
              <a:custGeom>
                <a:avLst/>
                <a:gdLst/>
                <a:ahLst/>
                <a:cxnLst/>
                <a:rect l="l" t="t" r="r" b="b"/>
                <a:pathLst>
                  <a:path w="777" h="800" extrusionOk="0">
                    <a:moveTo>
                      <a:pt x="777" y="134"/>
                    </a:moveTo>
                    <a:lnTo>
                      <a:pt x="636" y="0"/>
                    </a:lnTo>
                    <a:lnTo>
                      <a:pt x="0" y="666"/>
                    </a:lnTo>
                    <a:lnTo>
                      <a:pt x="141" y="800"/>
                    </a:lnTo>
                    <a:lnTo>
                      <a:pt x="777" y="134"/>
                    </a:lnTo>
                    <a:close/>
                  </a:path>
                </a:pathLst>
              </a:custGeom>
              <a:solidFill>
                <a:srgbClr val="0F8A93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endParaRPr sz="1900"/>
              </a:p>
            </p:txBody>
          </p:sp>
          <p:sp>
            <p:nvSpPr>
              <p:cNvPr id="1181" name="Google Shape;1181;p70"/>
              <p:cNvSpPr/>
              <p:nvPr/>
            </p:nvSpPr>
            <p:spPr>
              <a:xfrm>
                <a:off x="5911851" y="2335213"/>
                <a:ext cx="1233488" cy="1270000"/>
              </a:xfrm>
              <a:custGeom>
                <a:avLst/>
                <a:gdLst/>
                <a:ahLst/>
                <a:cxnLst/>
                <a:rect l="l" t="t" r="r" b="b"/>
                <a:pathLst>
                  <a:path w="777" h="800" extrusionOk="0">
                    <a:moveTo>
                      <a:pt x="777" y="134"/>
                    </a:moveTo>
                    <a:lnTo>
                      <a:pt x="636" y="0"/>
                    </a:lnTo>
                    <a:lnTo>
                      <a:pt x="0" y="666"/>
                    </a:lnTo>
                    <a:lnTo>
                      <a:pt x="141" y="800"/>
                    </a:lnTo>
                    <a:lnTo>
                      <a:pt x="777" y="134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endParaRPr sz="1900"/>
              </a:p>
            </p:txBody>
          </p:sp>
          <p:sp>
            <p:nvSpPr>
              <p:cNvPr id="1182" name="Google Shape;1182;p70"/>
              <p:cNvSpPr/>
              <p:nvPr/>
            </p:nvSpPr>
            <p:spPr>
              <a:xfrm>
                <a:off x="6470651" y="769938"/>
                <a:ext cx="1233488" cy="1350963"/>
              </a:xfrm>
              <a:custGeom>
                <a:avLst/>
                <a:gdLst/>
                <a:ahLst/>
                <a:cxnLst/>
                <a:rect l="l" t="t" r="r" b="b"/>
                <a:pathLst>
                  <a:path w="777" h="851" extrusionOk="0">
                    <a:moveTo>
                      <a:pt x="777" y="185"/>
                    </a:moveTo>
                    <a:lnTo>
                      <a:pt x="684" y="0"/>
                    </a:lnTo>
                    <a:lnTo>
                      <a:pt x="0" y="717"/>
                    </a:lnTo>
                    <a:lnTo>
                      <a:pt x="142" y="851"/>
                    </a:lnTo>
                    <a:lnTo>
                      <a:pt x="777" y="185"/>
                    </a:lnTo>
                    <a:close/>
                  </a:path>
                </a:pathLst>
              </a:custGeom>
              <a:solidFill>
                <a:srgbClr val="BEDC7D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endParaRPr sz="1900"/>
              </a:p>
            </p:txBody>
          </p:sp>
          <p:sp>
            <p:nvSpPr>
              <p:cNvPr id="1183" name="Google Shape;1183;p70"/>
              <p:cNvSpPr/>
              <p:nvPr/>
            </p:nvSpPr>
            <p:spPr>
              <a:xfrm>
                <a:off x="6470651" y="769938"/>
                <a:ext cx="1233488" cy="1350963"/>
              </a:xfrm>
              <a:custGeom>
                <a:avLst/>
                <a:gdLst/>
                <a:ahLst/>
                <a:cxnLst/>
                <a:rect l="l" t="t" r="r" b="b"/>
                <a:pathLst>
                  <a:path w="777" h="851" extrusionOk="0">
                    <a:moveTo>
                      <a:pt x="777" y="185"/>
                    </a:moveTo>
                    <a:lnTo>
                      <a:pt x="684" y="0"/>
                    </a:lnTo>
                    <a:lnTo>
                      <a:pt x="0" y="717"/>
                    </a:lnTo>
                    <a:lnTo>
                      <a:pt x="142" y="851"/>
                    </a:lnTo>
                    <a:lnTo>
                      <a:pt x="777" y="185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endParaRPr sz="1900"/>
              </a:p>
            </p:txBody>
          </p:sp>
          <p:sp>
            <p:nvSpPr>
              <p:cNvPr id="1184" name="Google Shape;1184;p70"/>
              <p:cNvSpPr/>
              <p:nvPr/>
            </p:nvSpPr>
            <p:spPr>
              <a:xfrm>
                <a:off x="6696076" y="1063625"/>
                <a:ext cx="1231900" cy="1271588"/>
              </a:xfrm>
              <a:custGeom>
                <a:avLst/>
                <a:gdLst/>
                <a:ahLst/>
                <a:cxnLst/>
                <a:rect l="l" t="t" r="r" b="b"/>
                <a:pathLst>
                  <a:path w="776" h="801" extrusionOk="0">
                    <a:moveTo>
                      <a:pt x="776" y="136"/>
                    </a:moveTo>
                    <a:lnTo>
                      <a:pt x="635" y="0"/>
                    </a:lnTo>
                    <a:lnTo>
                      <a:pt x="0" y="666"/>
                    </a:lnTo>
                    <a:lnTo>
                      <a:pt x="142" y="801"/>
                    </a:lnTo>
                    <a:lnTo>
                      <a:pt x="776" y="136"/>
                    </a:lnTo>
                    <a:close/>
                  </a:path>
                </a:pathLst>
              </a:custGeom>
              <a:solidFill>
                <a:srgbClr val="90BC33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endParaRPr sz="1900"/>
              </a:p>
            </p:txBody>
          </p:sp>
          <p:sp>
            <p:nvSpPr>
              <p:cNvPr id="1185" name="Google Shape;1185;p70"/>
              <p:cNvSpPr/>
              <p:nvPr/>
            </p:nvSpPr>
            <p:spPr>
              <a:xfrm>
                <a:off x="6696076" y="1063625"/>
                <a:ext cx="1231900" cy="1271588"/>
              </a:xfrm>
              <a:custGeom>
                <a:avLst/>
                <a:gdLst/>
                <a:ahLst/>
                <a:cxnLst/>
                <a:rect l="l" t="t" r="r" b="b"/>
                <a:pathLst>
                  <a:path w="776" h="801" extrusionOk="0">
                    <a:moveTo>
                      <a:pt x="776" y="136"/>
                    </a:moveTo>
                    <a:lnTo>
                      <a:pt x="635" y="0"/>
                    </a:lnTo>
                    <a:lnTo>
                      <a:pt x="0" y="666"/>
                    </a:lnTo>
                    <a:lnTo>
                      <a:pt x="142" y="801"/>
                    </a:lnTo>
                    <a:lnTo>
                      <a:pt x="776" y="136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endParaRPr sz="1900"/>
              </a:p>
            </p:txBody>
          </p:sp>
          <p:sp>
            <p:nvSpPr>
              <p:cNvPr id="1186" name="Google Shape;1186;p70"/>
              <p:cNvSpPr/>
              <p:nvPr/>
            </p:nvSpPr>
            <p:spPr>
              <a:xfrm>
                <a:off x="6921501" y="1279525"/>
                <a:ext cx="1308100" cy="1268413"/>
              </a:xfrm>
              <a:custGeom>
                <a:avLst/>
                <a:gdLst/>
                <a:ahLst/>
                <a:cxnLst/>
                <a:rect l="l" t="t" r="r" b="b"/>
                <a:pathLst>
                  <a:path w="824" h="799" extrusionOk="0">
                    <a:moveTo>
                      <a:pt x="824" y="83"/>
                    </a:moveTo>
                    <a:lnTo>
                      <a:pt x="634" y="0"/>
                    </a:lnTo>
                    <a:lnTo>
                      <a:pt x="0" y="665"/>
                    </a:lnTo>
                    <a:lnTo>
                      <a:pt x="141" y="799"/>
                    </a:lnTo>
                    <a:lnTo>
                      <a:pt x="824" y="83"/>
                    </a:lnTo>
                    <a:close/>
                  </a:path>
                </a:pathLst>
              </a:custGeom>
              <a:solidFill>
                <a:srgbClr val="ED970C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endParaRPr sz="1900"/>
              </a:p>
            </p:txBody>
          </p:sp>
          <p:sp>
            <p:nvSpPr>
              <p:cNvPr id="1187" name="Google Shape;1187;p70"/>
              <p:cNvSpPr/>
              <p:nvPr/>
            </p:nvSpPr>
            <p:spPr>
              <a:xfrm>
                <a:off x="6921501" y="1279525"/>
                <a:ext cx="1308100" cy="1268413"/>
              </a:xfrm>
              <a:custGeom>
                <a:avLst/>
                <a:gdLst/>
                <a:ahLst/>
                <a:cxnLst/>
                <a:rect l="l" t="t" r="r" b="b"/>
                <a:pathLst>
                  <a:path w="824" h="799" extrusionOk="0">
                    <a:moveTo>
                      <a:pt x="824" y="83"/>
                    </a:moveTo>
                    <a:lnTo>
                      <a:pt x="634" y="0"/>
                    </a:lnTo>
                    <a:lnTo>
                      <a:pt x="0" y="665"/>
                    </a:lnTo>
                    <a:lnTo>
                      <a:pt x="141" y="799"/>
                    </a:lnTo>
                    <a:lnTo>
                      <a:pt x="824" y="83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endParaRPr sz="1900"/>
              </a:p>
            </p:txBody>
          </p:sp>
          <p:sp>
            <p:nvSpPr>
              <p:cNvPr id="1188" name="Google Shape;1188;p70"/>
              <p:cNvSpPr/>
              <p:nvPr/>
            </p:nvSpPr>
            <p:spPr>
              <a:xfrm>
                <a:off x="7781926" y="984250"/>
                <a:ext cx="222250" cy="212725"/>
              </a:xfrm>
              <a:custGeom>
                <a:avLst/>
                <a:gdLst/>
                <a:ahLst/>
                <a:cxnLst/>
                <a:rect l="l" t="t" r="r" b="b"/>
                <a:pathLst>
                  <a:path w="120" h="115" extrusionOk="0">
                    <a:moveTo>
                      <a:pt x="112" y="107"/>
                    </a:moveTo>
                    <a:cubicBezTo>
                      <a:pt x="104" y="115"/>
                      <a:pt x="74" y="100"/>
                      <a:pt x="46" y="73"/>
                    </a:cubicBezTo>
                    <a:cubicBezTo>
                      <a:pt x="17" y="45"/>
                      <a:pt x="0" y="17"/>
                      <a:pt x="8" y="8"/>
                    </a:cubicBezTo>
                    <a:cubicBezTo>
                      <a:pt x="16" y="0"/>
                      <a:pt x="46" y="15"/>
                      <a:pt x="74" y="43"/>
                    </a:cubicBezTo>
                    <a:cubicBezTo>
                      <a:pt x="103" y="70"/>
                      <a:pt x="120" y="99"/>
                      <a:pt x="112" y="107"/>
                    </a:cubicBezTo>
                    <a:close/>
                  </a:path>
                </a:pathLst>
              </a:custGeom>
              <a:solidFill>
                <a:srgbClr val="323133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endParaRPr sz="1900"/>
              </a:p>
            </p:txBody>
          </p:sp>
          <p:sp>
            <p:nvSpPr>
              <p:cNvPr id="1189" name="Google Shape;1189;p70"/>
              <p:cNvSpPr/>
              <p:nvPr/>
            </p:nvSpPr>
            <p:spPr>
              <a:xfrm>
                <a:off x="4181475" y="4449763"/>
                <a:ext cx="971550" cy="1206500"/>
              </a:xfrm>
              <a:custGeom>
                <a:avLst/>
                <a:gdLst/>
                <a:ahLst/>
                <a:cxnLst/>
                <a:rect l="l" t="t" r="r" b="b"/>
                <a:pathLst>
                  <a:path w="525" h="652" extrusionOk="0">
                    <a:moveTo>
                      <a:pt x="525" y="101"/>
                    </a:moveTo>
                    <a:cubicBezTo>
                      <a:pt x="511" y="115"/>
                      <a:pt x="511" y="115"/>
                      <a:pt x="511" y="115"/>
                    </a:cubicBezTo>
                    <a:cubicBezTo>
                      <a:pt x="511" y="115"/>
                      <a:pt x="511" y="115"/>
                      <a:pt x="511" y="115"/>
                    </a:cubicBezTo>
                    <a:cubicBezTo>
                      <a:pt x="45" y="604"/>
                      <a:pt x="45" y="604"/>
                      <a:pt x="45" y="604"/>
                    </a:cubicBezTo>
                    <a:cubicBezTo>
                      <a:pt x="45" y="604"/>
                      <a:pt x="45" y="604"/>
                      <a:pt x="45" y="604"/>
                    </a:cubicBezTo>
                    <a:cubicBezTo>
                      <a:pt x="29" y="621"/>
                      <a:pt x="29" y="621"/>
                      <a:pt x="29" y="621"/>
                    </a:cubicBezTo>
                    <a:cubicBezTo>
                      <a:pt x="19" y="631"/>
                      <a:pt x="10" y="641"/>
                      <a:pt x="0" y="652"/>
                    </a:cubicBezTo>
                    <a:cubicBezTo>
                      <a:pt x="525" y="101"/>
                      <a:pt x="525" y="101"/>
                      <a:pt x="525" y="101"/>
                    </a:cubicBezTo>
                    <a:cubicBezTo>
                      <a:pt x="525" y="101"/>
                      <a:pt x="525" y="101"/>
                      <a:pt x="525" y="101"/>
                    </a:cubicBezTo>
                    <a:moveTo>
                      <a:pt x="390" y="0"/>
                    </a:moveTo>
                    <a:cubicBezTo>
                      <a:pt x="390" y="0"/>
                      <a:pt x="390" y="0"/>
                      <a:pt x="390" y="0"/>
                    </a:cubicBezTo>
                    <a:cubicBezTo>
                      <a:pt x="475" y="80"/>
                      <a:pt x="475" y="80"/>
                      <a:pt x="475" y="80"/>
                    </a:cubicBezTo>
                    <a:cubicBezTo>
                      <a:pt x="390" y="0"/>
                      <a:pt x="390" y="0"/>
                      <a:pt x="390" y="0"/>
                    </a:cubicBezTo>
                  </a:path>
                </a:pathLst>
              </a:custGeom>
              <a:solidFill>
                <a:srgbClr val="C7C9CA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endParaRPr sz="1900"/>
              </a:p>
            </p:txBody>
          </p:sp>
          <p:sp>
            <p:nvSpPr>
              <p:cNvPr id="1190" name="Google Shape;1190;p70"/>
              <p:cNvSpPr/>
              <p:nvPr/>
            </p:nvSpPr>
            <p:spPr>
              <a:xfrm>
                <a:off x="4235450" y="5567363"/>
                <a:ext cx="30163" cy="31750"/>
              </a:xfrm>
              <a:custGeom>
                <a:avLst/>
                <a:gdLst/>
                <a:ahLst/>
                <a:cxnLst/>
                <a:rect l="l" t="t" r="r" b="b"/>
                <a:pathLst>
                  <a:path w="16" h="17" extrusionOk="0">
                    <a:moveTo>
                      <a:pt x="16" y="0"/>
                    </a:moveTo>
                    <a:cubicBezTo>
                      <a:pt x="13" y="4"/>
                      <a:pt x="13" y="4"/>
                      <a:pt x="13" y="4"/>
                    </a:cubicBezTo>
                    <a:cubicBezTo>
                      <a:pt x="9" y="8"/>
                      <a:pt x="4" y="12"/>
                      <a:pt x="0" y="17"/>
                    </a:cubicBezTo>
                    <a:cubicBezTo>
                      <a:pt x="16" y="0"/>
                      <a:pt x="16" y="0"/>
                      <a:pt x="16" y="0"/>
                    </a:cubicBezTo>
                  </a:path>
                </a:pathLst>
              </a:custGeom>
              <a:solidFill>
                <a:srgbClr val="A5886E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endParaRPr sz="1900"/>
              </a:p>
            </p:txBody>
          </p:sp>
          <p:sp>
            <p:nvSpPr>
              <p:cNvPr id="1191" name="Google Shape;1191;p70"/>
              <p:cNvSpPr/>
              <p:nvPr/>
            </p:nvSpPr>
            <p:spPr>
              <a:xfrm>
                <a:off x="3886200" y="4449763"/>
                <a:ext cx="1241425" cy="1284288"/>
              </a:xfrm>
              <a:custGeom>
                <a:avLst/>
                <a:gdLst/>
                <a:ahLst/>
                <a:cxnLst/>
                <a:rect l="l" t="t" r="r" b="b"/>
                <a:pathLst>
                  <a:path w="671" h="694" extrusionOk="0">
                    <a:moveTo>
                      <a:pt x="550" y="0"/>
                    </a:moveTo>
                    <a:cubicBezTo>
                      <a:pt x="550" y="0"/>
                      <a:pt x="550" y="0"/>
                      <a:pt x="550" y="0"/>
                    </a:cubicBezTo>
                    <a:cubicBezTo>
                      <a:pt x="14" y="561"/>
                      <a:pt x="14" y="561"/>
                      <a:pt x="14" y="561"/>
                    </a:cubicBezTo>
                    <a:cubicBezTo>
                      <a:pt x="5" y="571"/>
                      <a:pt x="0" y="587"/>
                      <a:pt x="0" y="602"/>
                    </a:cubicBezTo>
                    <a:cubicBezTo>
                      <a:pt x="0" y="606"/>
                      <a:pt x="0" y="609"/>
                      <a:pt x="1" y="613"/>
                    </a:cubicBezTo>
                    <a:cubicBezTo>
                      <a:pt x="10" y="650"/>
                      <a:pt x="10" y="650"/>
                      <a:pt x="10" y="650"/>
                    </a:cubicBezTo>
                    <a:cubicBezTo>
                      <a:pt x="14" y="666"/>
                      <a:pt x="31" y="682"/>
                      <a:pt x="47" y="685"/>
                    </a:cubicBezTo>
                    <a:cubicBezTo>
                      <a:pt x="85" y="693"/>
                      <a:pt x="85" y="693"/>
                      <a:pt x="85" y="693"/>
                    </a:cubicBezTo>
                    <a:cubicBezTo>
                      <a:pt x="88" y="693"/>
                      <a:pt x="91" y="694"/>
                      <a:pt x="94" y="694"/>
                    </a:cubicBezTo>
                    <a:cubicBezTo>
                      <a:pt x="108" y="694"/>
                      <a:pt x="126" y="687"/>
                      <a:pt x="135" y="677"/>
                    </a:cubicBezTo>
                    <a:cubicBezTo>
                      <a:pt x="135" y="677"/>
                      <a:pt x="135" y="677"/>
                      <a:pt x="135" y="677"/>
                    </a:cubicBezTo>
                    <a:cubicBezTo>
                      <a:pt x="202" y="608"/>
                      <a:pt x="202" y="608"/>
                      <a:pt x="202" y="608"/>
                    </a:cubicBezTo>
                    <a:cubicBezTo>
                      <a:pt x="205" y="604"/>
                      <a:pt x="205" y="604"/>
                      <a:pt x="205" y="604"/>
                    </a:cubicBezTo>
                    <a:cubicBezTo>
                      <a:pt x="671" y="115"/>
                      <a:pt x="671" y="115"/>
                      <a:pt x="671" y="115"/>
                    </a:cubicBezTo>
                    <a:cubicBezTo>
                      <a:pt x="671" y="115"/>
                      <a:pt x="671" y="115"/>
                      <a:pt x="671" y="115"/>
                    </a:cubicBezTo>
                    <a:cubicBezTo>
                      <a:pt x="671" y="115"/>
                      <a:pt x="671" y="115"/>
                      <a:pt x="671" y="115"/>
                    </a:cubicBezTo>
                    <a:cubicBezTo>
                      <a:pt x="635" y="80"/>
                      <a:pt x="635" y="80"/>
                      <a:pt x="635" y="80"/>
                    </a:cubicBezTo>
                    <a:cubicBezTo>
                      <a:pt x="550" y="0"/>
                      <a:pt x="550" y="0"/>
                      <a:pt x="550" y="0"/>
                    </a:cubicBezTo>
                  </a:path>
                </a:pathLst>
              </a:custGeom>
              <a:solidFill>
                <a:srgbClr val="A72817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endParaRPr sz="1900"/>
              </a:p>
            </p:txBody>
          </p:sp>
          <p:sp>
            <p:nvSpPr>
              <p:cNvPr id="1192" name="Google Shape;1192;p70"/>
              <p:cNvSpPr/>
              <p:nvPr/>
            </p:nvSpPr>
            <p:spPr>
              <a:xfrm>
                <a:off x="4903788" y="3392488"/>
                <a:ext cx="1231900" cy="1270000"/>
              </a:xfrm>
              <a:custGeom>
                <a:avLst/>
                <a:gdLst/>
                <a:ahLst/>
                <a:cxnLst/>
                <a:rect l="l" t="t" r="r" b="b"/>
                <a:pathLst>
                  <a:path w="776" h="800" extrusionOk="0">
                    <a:moveTo>
                      <a:pt x="635" y="0"/>
                    </a:moveTo>
                    <a:lnTo>
                      <a:pt x="635" y="0"/>
                    </a:lnTo>
                    <a:lnTo>
                      <a:pt x="0" y="666"/>
                    </a:lnTo>
                    <a:lnTo>
                      <a:pt x="99" y="759"/>
                    </a:lnTo>
                    <a:lnTo>
                      <a:pt x="141" y="800"/>
                    </a:lnTo>
                    <a:lnTo>
                      <a:pt x="157" y="784"/>
                    </a:lnTo>
                    <a:lnTo>
                      <a:pt x="157" y="784"/>
                    </a:lnTo>
                    <a:lnTo>
                      <a:pt x="776" y="134"/>
                    </a:lnTo>
                    <a:lnTo>
                      <a:pt x="635" y="0"/>
                    </a:lnTo>
                    <a:close/>
                  </a:path>
                </a:pathLst>
              </a:custGeom>
              <a:solidFill>
                <a:srgbClr val="BB7500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endParaRPr sz="1900"/>
              </a:p>
            </p:txBody>
          </p:sp>
          <p:sp>
            <p:nvSpPr>
              <p:cNvPr id="1193" name="Google Shape;1193;p70"/>
              <p:cNvSpPr/>
              <p:nvPr/>
            </p:nvSpPr>
            <p:spPr>
              <a:xfrm>
                <a:off x="4903788" y="3392488"/>
                <a:ext cx="1231900" cy="1270000"/>
              </a:xfrm>
              <a:custGeom>
                <a:avLst/>
                <a:gdLst/>
                <a:ahLst/>
                <a:cxnLst/>
                <a:rect l="l" t="t" r="r" b="b"/>
                <a:pathLst>
                  <a:path w="776" h="800" extrusionOk="0">
                    <a:moveTo>
                      <a:pt x="635" y="0"/>
                    </a:moveTo>
                    <a:lnTo>
                      <a:pt x="635" y="0"/>
                    </a:lnTo>
                    <a:lnTo>
                      <a:pt x="0" y="666"/>
                    </a:lnTo>
                    <a:lnTo>
                      <a:pt x="99" y="759"/>
                    </a:lnTo>
                    <a:lnTo>
                      <a:pt x="141" y="800"/>
                    </a:lnTo>
                    <a:lnTo>
                      <a:pt x="157" y="784"/>
                    </a:lnTo>
                    <a:lnTo>
                      <a:pt x="157" y="784"/>
                    </a:lnTo>
                    <a:lnTo>
                      <a:pt x="776" y="134"/>
                    </a:lnTo>
                    <a:lnTo>
                      <a:pt x="635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endParaRPr sz="1900"/>
              </a:p>
            </p:txBody>
          </p:sp>
          <p:sp>
            <p:nvSpPr>
              <p:cNvPr id="1194" name="Google Shape;1194;p70"/>
              <p:cNvSpPr/>
              <p:nvPr/>
            </p:nvSpPr>
            <p:spPr>
              <a:xfrm>
                <a:off x="5911851" y="2335213"/>
                <a:ext cx="1233488" cy="1270000"/>
              </a:xfrm>
              <a:custGeom>
                <a:avLst/>
                <a:gdLst/>
                <a:ahLst/>
                <a:cxnLst/>
                <a:rect l="l" t="t" r="r" b="b"/>
                <a:pathLst>
                  <a:path w="777" h="800" extrusionOk="0">
                    <a:moveTo>
                      <a:pt x="636" y="0"/>
                    </a:moveTo>
                    <a:lnTo>
                      <a:pt x="636" y="0"/>
                    </a:lnTo>
                    <a:lnTo>
                      <a:pt x="0" y="666"/>
                    </a:lnTo>
                    <a:lnTo>
                      <a:pt x="141" y="800"/>
                    </a:lnTo>
                    <a:lnTo>
                      <a:pt x="777" y="134"/>
                    </a:lnTo>
                    <a:lnTo>
                      <a:pt x="636" y="0"/>
                    </a:lnTo>
                    <a:close/>
                  </a:path>
                </a:pathLst>
              </a:custGeom>
              <a:solidFill>
                <a:srgbClr val="512032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endParaRPr sz="1900"/>
              </a:p>
            </p:txBody>
          </p:sp>
          <p:sp>
            <p:nvSpPr>
              <p:cNvPr id="1195" name="Google Shape;1195;p70"/>
              <p:cNvSpPr/>
              <p:nvPr/>
            </p:nvSpPr>
            <p:spPr>
              <a:xfrm>
                <a:off x="5911851" y="2335213"/>
                <a:ext cx="1233488" cy="1270000"/>
              </a:xfrm>
              <a:custGeom>
                <a:avLst/>
                <a:gdLst/>
                <a:ahLst/>
                <a:cxnLst/>
                <a:rect l="l" t="t" r="r" b="b"/>
                <a:pathLst>
                  <a:path w="777" h="800" extrusionOk="0">
                    <a:moveTo>
                      <a:pt x="636" y="0"/>
                    </a:moveTo>
                    <a:lnTo>
                      <a:pt x="636" y="0"/>
                    </a:lnTo>
                    <a:lnTo>
                      <a:pt x="0" y="666"/>
                    </a:lnTo>
                    <a:lnTo>
                      <a:pt x="141" y="800"/>
                    </a:lnTo>
                    <a:lnTo>
                      <a:pt x="777" y="134"/>
                    </a:lnTo>
                    <a:lnTo>
                      <a:pt x="636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endParaRPr sz="1900"/>
              </a:p>
            </p:txBody>
          </p:sp>
          <p:sp>
            <p:nvSpPr>
              <p:cNvPr id="1196" name="Google Shape;1196;p70"/>
              <p:cNvSpPr/>
              <p:nvPr/>
            </p:nvSpPr>
            <p:spPr>
              <a:xfrm>
                <a:off x="6921501" y="1279525"/>
                <a:ext cx="1308100" cy="1268413"/>
              </a:xfrm>
              <a:custGeom>
                <a:avLst/>
                <a:gdLst/>
                <a:ahLst/>
                <a:cxnLst/>
                <a:rect l="l" t="t" r="r" b="b"/>
                <a:pathLst>
                  <a:path w="824" h="799" extrusionOk="0">
                    <a:moveTo>
                      <a:pt x="634" y="0"/>
                    </a:moveTo>
                    <a:lnTo>
                      <a:pt x="634" y="0"/>
                    </a:lnTo>
                    <a:lnTo>
                      <a:pt x="0" y="665"/>
                    </a:lnTo>
                    <a:lnTo>
                      <a:pt x="141" y="799"/>
                    </a:lnTo>
                    <a:lnTo>
                      <a:pt x="824" y="83"/>
                    </a:lnTo>
                    <a:lnTo>
                      <a:pt x="634" y="0"/>
                    </a:lnTo>
                    <a:close/>
                  </a:path>
                </a:pathLst>
              </a:custGeom>
              <a:solidFill>
                <a:srgbClr val="6C8D26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endParaRPr sz="1900"/>
              </a:p>
            </p:txBody>
          </p:sp>
          <p:sp>
            <p:nvSpPr>
              <p:cNvPr id="1197" name="Google Shape;1197;p70"/>
              <p:cNvSpPr/>
              <p:nvPr/>
            </p:nvSpPr>
            <p:spPr>
              <a:xfrm>
                <a:off x="6921501" y="1279525"/>
                <a:ext cx="1308100" cy="1268413"/>
              </a:xfrm>
              <a:custGeom>
                <a:avLst/>
                <a:gdLst/>
                <a:ahLst/>
                <a:cxnLst/>
                <a:rect l="l" t="t" r="r" b="b"/>
                <a:pathLst>
                  <a:path w="824" h="799" extrusionOk="0">
                    <a:moveTo>
                      <a:pt x="634" y="0"/>
                    </a:moveTo>
                    <a:lnTo>
                      <a:pt x="634" y="0"/>
                    </a:lnTo>
                    <a:lnTo>
                      <a:pt x="0" y="665"/>
                    </a:lnTo>
                    <a:lnTo>
                      <a:pt x="141" y="799"/>
                    </a:lnTo>
                    <a:lnTo>
                      <a:pt x="824" y="83"/>
                    </a:lnTo>
                    <a:lnTo>
                      <a:pt x="634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endParaRPr sz="1900"/>
              </a:p>
            </p:txBody>
          </p:sp>
          <p:sp>
            <p:nvSpPr>
              <p:cNvPr id="1198" name="Google Shape;1198;p70"/>
              <p:cNvSpPr/>
              <p:nvPr/>
            </p:nvSpPr>
            <p:spPr>
              <a:xfrm rot="-2789196">
                <a:off x="2967610" y="5986058"/>
                <a:ext cx="298085" cy="231844"/>
              </a:xfrm>
              <a:custGeom>
                <a:avLst/>
                <a:gdLst/>
                <a:ahLst/>
                <a:cxnLst/>
                <a:rect l="l" t="t" r="r" b="b"/>
                <a:pathLst>
                  <a:path w="114" h="88" extrusionOk="0">
                    <a:moveTo>
                      <a:pt x="114" y="49"/>
                    </a:moveTo>
                    <a:cubicBezTo>
                      <a:pt x="114" y="32"/>
                      <a:pt x="111" y="15"/>
                      <a:pt x="107" y="0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109" y="88"/>
                      <a:pt x="109" y="88"/>
                      <a:pt x="109" y="88"/>
                    </a:cubicBezTo>
                    <a:cubicBezTo>
                      <a:pt x="112" y="76"/>
                      <a:pt x="114" y="63"/>
                      <a:pt x="114" y="49"/>
                    </a:cubicBezTo>
                    <a:close/>
                  </a:path>
                </a:pathLst>
              </a:custGeom>
              <a:solidFill>
                <a:srgbClr val="44546A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endParaRPr sz="1900"/>
              </a:p>
            </p:txBody>
          </p:sp>
        </p:grpSp>
        <p:sp>
          <p:nvSpPr>
            <p:cNvPr id="1199" name="Google Shape;1199;p70"/>
            <p:cNvSpPr/>
            <p:nvPr/>
          </p:nvSpPr>
          <p:spPr>
            <a:xfrm>
              <a:off x="1431678" y="1242869"/>
              <a:ext cx="823913" cy="823913"/>
            </a:xfrm>
            <a:prstGeom prst="ellipse">
              <a:avLst/>
            </a:prstGeom>
            <a:solidFill>
              <a:srgbClr val="90BC33"/>
            </a:solidFill>
            <a:ln w="5715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 sz="1900"/>
            </a:p>
          </p:txBody>
        </p:sp>
        <p:sp>
          <p:nvSpPr>
            <p:cNvPr id="1200" name="Google Shape;1200;p70"/>
            <p:cNvSpPr/>
            <p:nvPr/>
          </p:nvSpPr>
          <p:spPr>
            <a:xfrm>
              <a:off x="1334697" y="2778299"/>
              <a:ext cx="823913" cy="823913"/>
            </a:xfrm>
            <a:prstGeom prst="ellipse">
              <a:avLst/>
            </a:prstGeom>
            <a:solidFill>
              <a:srgbClr val="FA9C00"/>
            </a:solidFill>
            <a:ln w="5715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 sz="1900"/>
            </a:p>
          </p:txBody>
        </p:sp>
        <p:sp>
          <p:nvSpPr>
            <p:cNvPr id="1201" name="Google Shape;1201;p70"/>
            <p:cNvSpPr/>
            <p:nvPr/>
          </p:nvSpPr>
          <p:spPr>
            <a:xfrm>
              <a:off x="9695001" y="3062322"/>
              <a:ext cx="823913" cy="823913"/>
            </a:xfrm>
            <a:prstGeom prst="ellipse">
              <a:avLst/>
            </a:prstGeom>
            <a:solidFill>
              <a:srgbClr val="6C2B43"/>
            </a:solidFill>
            <a:ln w="5715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 sz="1900"/>
            </a:p>
          </p:txBody>
        </p:sp>
        <p:sp>
          <p:nvSpPr>
            <p:cNvPr id="1202" name="Google Shape;1202;p70"/>
            <p:cNvSpPr/>
            <p:nvPr/>
          </p:nvSpPr>
          <p:spPr>
            <a:xfrm>
              <a:off x="9380101" y="5042717"/>
              <a:ext cx="823913" cy="823913"/>
            </a:xfrm>
            <a:prstGeom prst="ellipse">
              <a:avLst/>
            </a:prstGeom>
            <a:solidFill>
              <a:srgbClr val="DF361F"/>
            </a:solidFill>
            <a:ln w="5715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 sz="1900"/>
            </a:p>
          </p:txBody>
        </p:sp>
      </p:grpSp>
      <p:sp>
        <p:nvSpPr>
          <p:cNvPr id="1203" name="Google Shape;1203;p70"/>
          <p:cNvSpPr/>
          <p:nvPr/>
        </p:nvSpPr>
        <p:spPr>
          <a:xfrm>
            <a:off x="1244608" y="1678905"/>
            <a:ext cx="7379037" cy="12618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r>
              <a:rPr lang="ru-RU" sz="1900" b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Положення про організацію роботи з охорони праці та безпеки життєдіяльності учасників освітнього процесу в установах і закладах освіти (наказ МОН України 26 грудня 2017 року № 1669)</a:t>
            </a:r>
            <a:endParaRPr/>
          </a:p>
        </p:txBody>
      </p:sp>
      <p:sp>
        <p:nvSpPr>
          <p:cNvPr id="1204" name="Google Shape;1204;p70"/>
          <p:cNvSpPr/>
          <p:nvPr/>
        </p:nvSpPr>
        <p:spPr>
          <a:xfrm>
            <a:off x="95253" y="290517"/>
            <a:ext cx="11961283" cy="14465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pPr algn="ctr"/>
            <a:r>
              <a:rPr lang="ru-RU" sz="4400" b="1">
                <a:solidFill>
                  <a:srgbClr val="3A5B6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Проведення інструктажів з охорони праці та безпеки життєдіяльності</a:t>
            </a:r>
            <a:endParaRPr sz="4400">
              <a:solidFill>
                <a:schemeClr val="dk1"/>
              </a:solidFill>
            </a:endParaRPr>
          </a:p>
        </p:txBody>
      </p:sp>
      <p:sp>
        <p:nvSpPr>
          <p:cNvPr id="1205" name="Google Shape;1205;p70"/>
          <p:cNvSpPr txBox="1"/>
          <p:nvPr/>
        </p:nvSpPr>
        <p:spPr>
          <a:xfrm>
            <a:off x="438681" y="1542012"/>
            <a:ext cx="441131" cy="7078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r>
              <a:rPr lang="ru-RU" sz="4000" b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</a:t>
            </a:r>
            <a:endParaRPr sz="4000" b="1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206" name="Google Shape;1206;p70"/>
          <p:cNvSpPr/>
          <p:nvPr/>
        </p:nvSpPr>
        <p:spPr>
          <a:xfrm>
            <a:off x="6415147" y="3137947"/>
            <a:ext cx="4802056" cy="15542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pPr algn="ctr"/>
            <a:r>
              <a:rPr lang="ru-RU" sz="1900" b="1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Організація навчання і перевірки знань, проведення інструктажів з питань охорони праці, безпеки життєдіяльності в загальноосвітніх навчальних закладах (лист МОН від 16.06.2014р. №1/9-319)</a:t>
            </a:r>
            <a:endParaRPr/>
          </a:p>
        </p:txBody>
      </p:sp>
      <p:sp>
        <p:nvSpPr>
          <p:cNvPr id="1207" name="Google Shape;1207;p70"/>
          <p:cNvSpPr txBox="1"/>
          <p:nvPr/>
        </p:nvSpPr>
        <p:spPr>
          <a:xfrm>
            <a:off x="11424529" y="3320895"/>
            <a:ext cx="441131" cy="7078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r>
              <a:rPr lang="ru-RU" sz="4000" b="1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</a:t>
            </a:r>
            <a:endParaRPr sz="4000" b="1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208" name="Google Shape;1208;p70"/>
          <p:cNvSpPr txBox="1"/>
          <p:nvPr/>
        </p:nvSpPr>
        <p:spPr>
          <a:xfrm>
            <a:off x="326329" y="3077920"/>
            <a:ext cx="441131" cy="7078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r>
              <a:rPr lang="ru-RU" sz="4000" b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3</a:t>
            </a:r>
            <a:endParaRPr sz="4000" b="1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209" name="Google Shape;1209;p70"/>
          <p:cNvSpPr txBox="1"/>
          <p:nvPr/>
        </p:nvSpPr>
        <p:spPr>
          <a:xfrm>
            <a:off x="11045937" y="5340567"/>
            <a:ext cx="441131" cy="7078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r>
              <a:rPr lang="ru-RU" sz="4000" b="1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4</a:t>
            </a:r>
            <a:endParaRPr sz="4000" b="1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210" name="Google Shape;1210;p70"/>
          <p:cNvSpPr/>
          <p:nvPr/>
        </p:nvSpPr>
        <p:spPr>
          <a:xfrm>
            <a:off x="689219" y="3603358"/>
            <a:ext cx="4942012" cy="15542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pPr algn="ctr"/>
            <a:r>
              <a:rPr lang="ru-RU" sz="1900" b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Про інструктивно-методичні матеріали «Безпечне проведення занять у кабінетах природничо-математичного напряму загальноосвітніх навчальних закладах» (лист МОН від 01.02.2012р.  № 1/9-72)</a:t>
            </a:r>
            <a:endParaRPr/>
          </a:p>
        </p:txBody>
      </p:sp>
      <p:sp>
        <p:nvSpPr>
          <p:cNvPr id="1211" name="Google Shape;1211;p70"/>
          <p:cNvSpPr/>
          <p:nvPr/>
        </p:nvSpPr>
        <p:spPr>
          <a:xfrm>
            <a:off x="4017252" y="5309790"/>
            <a:ext cx="6632069" cy="15542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pPr algn="ctr"/>
            <a:r>
              <a:rPr lang="ru-RU" sz="1900" b="1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Про використання Інструктивно-методичних матеріалів з питань розроблення інструкцій з безпеки проведення навчально-виховного процесу в кабінетах природничо-математичного напряму (лист МОН від 17.07.2013  № 1/9-498)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807473644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2" name="Google Shape;1222;p72"/>
          <p:cNvGraphicFramePr/>
          <p:nvPr/>
        </p:nvGraphicFramePr>
        <p:xfrm>
          <a:off x="9" y="6"/>
          <a:ext cx="12192027" cy="7633951"/>
        </p:xfrm>
        <a:graphic>
          <a:graphicData uri="http://schemas.openxmlformats.org/drawingml/2006/table">
            <a:tbl>
              <a:tblPr firstRow="1" firstCol="1" bandRow="1">
                <a:noFill/>
                <a:tableStyleId>{60E51347-BB43-467E-8256-998BD676B4A4}</a:tableStyleId>
              </a:tblPr>
              <a:tblGrid>
                <a:gridCol w="1381151"/>
                <a:gridCol w="5585151"/>
                <a:gridCol w="2083825"/>
                <a:gridCol w="3141900"/>
              </a:tblGrid>
              <a:tr h="1028700">
                <a:tc>
                  <a:txBody>
                    <a:bodyPr/>
                    <a:lstStyle/>
                    <a:p>
                      <a:pPr marL="0" marR="1270" lvl="0" indent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Вид інструктажу з БЖД</a:t>
                      </a:r>
                      <a:endParaRPr sz="15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4300" marR="2430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Коли проводиться</a:t>
                      </a:r>
                      <a:endParaRPr sz="15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4300" marR="24300" marT="0" marB="0" anchor="ctr"/>
                </a:tc>
                <a:tc>
                  <a:txBody>
                    <a:bodyPr/>
                    <a:lstStyle/>
                    <a:p>
                      <a:pPr marL="0" marR="58420" lvl="0" indent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Посада особи, яка проводить навчання, перевірку знань</a:t>
                      </a:r>
                      <a:endParaRPr sz="15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4300" marR="2430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Реєстрація (оформлення) інструктажу</a:t>
                      </a:r>
                      <a:endParaRPr sz="15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4300" marR="24300" marT="0" marB="0" anchor="ctr"/>
                </a:tc>
              </a:tr>
              <a:tr h="707000">
                <a:tc>
                  <a:txBody>
                    <a:bodyPr/>
                    <a:lstStyle/>
                    <a:p>
                      <a:pPr marL="0" marR="6477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Вступний інструктаж</a:t>
                      </a:r>
                      <a:endParaRPr sz="15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4300" marR="24300" marT="0" marB="0"/>
                </a:tc>
                <a:tc>
                  <a:txBody>
                    <a:bodyPr/>
                    <a:lstStyle/>
                    <a:p>
                      <a:pPr marL="0" marR="6477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1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На початку навчального року; при зарахуванні (оформленні) учня до навчального закладу</a:t>
                      </a:r>
                      <a:endParaRPr sz="1500" b="1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4300" marR="24300" marT="0" marB="0"/>
                </a:tc>
                <a:tc>
                  <a:txBody>
                    <a:bodyPr/>
                    <a:lstStyle/>
                    <a:p>
                      <a:pPr marL="0" marR="6477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1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Класні керівники</a:t>
                      </a:r>
                      <a:endParaRPr sz="1500" b="1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4300" marR="24300" marT="0" marB="0"/>
                </a:tc>
                <a:tc>
                  <a:txBody>
                    <a:bodyPr/>
                    <a:lstStyle/>
                    <a:p>
                      <a:pPr marL="0" marR="6477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1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На окремій сторінці журналу обліку навчальних занять</a:t>
                      </a:r>
                      <a:endParaRPr sz="1500" b="1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4300" marR="24300" marT="0" marB="0"/>
                </a:tc>
              </a:tr>
              <a:tr h="1028700">
                <a:tc rowSpan="2">
                  <a:txBody>
                    <a:bodyPr/>
                    <a:lstStyle/>
                    <a:p>
                      <a:pPr marL="0" marR="6477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Первинний інструктаж </a:t>
                      </a:r>
                      <a:endParaRPr sz="15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4300" marR="24300" marT="0" marB="0"/>
                </a:tc>
                <a:tc>
                  <a:txBody>
                    <a:bodyPr/>
                    <a:lstStyle/>
                    <a:p>
                      <a:pPr marL="0" marR="6477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1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На початку навчального року перед початком занять у кожному кабінеті, лабораторії, спортзалі тощо; перед початком канікул;</a:t>
                      </a:r>
                      <a:endParaRPr sz="1500" b="1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4300" marR="24300" marT="0" marB="0"/>
                </a:tc>
                <a:tc>
                  <a:txBody>
                    <a:bodyPr/>
                    <a:lstStyle/>
                    <a:p>
                      <a:pPr marL="0" marR="6477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1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Учителі-предметники, </a:t>
                      </a:r>
                      <a:endParaRPr sz="1500" b="1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0" marR="6477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1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класні керівники, </a:t>
                      </a:r>
                      <a:endParaRPr sz="1500" b="1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4300" marR="24300" marT="0" marB="0"/>
                </a:tc>
                <a:tc>
                  <a:txBody>
                    <a:bodyPr/>
                    <a:lstStyle/>
                    <a:p>
                      <a:pPr marL="0" marR="6477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1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Журнал реєстрації інструктажів з БЖД</a:t>
                      </a:r>
                      <a:endParaRPr sz="1500" b="1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4300" marR="24300" marT="0" marB="0"/>
                </a:tc>
              </a:tr>
              <a:tr h="13716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6477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1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перед виконанням кожного завдання, пов’язаного з використанням різних матеріалів, інструментів, приладів, на початку уроку, заняття, лабораторної, практичної роботи тощо</a:t>
                      </a:r>
                      <a:endParaRPr sz="1500" b="1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4300" marR="24300" marT="0" marB="0"/>
                </a:tc>
                <a:tc>
                  <a:txBody>
                    <a:bodyPr/>
                    <a:lstStyle/>
                    <a:p>
                      <a:pPr marL="0" marR="6477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1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Учителі-предметники, </a:t>
                      </a:r>
                      <a:endParaRPr sz="1500" b="1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0" marR="6477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1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керівники гуртків</a:t>
                      </a:r>
                      <a:endParaRPr sz="1500" b="1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4300" marR="24300" marT="0" marB="0"/>
                </a:tc>
                <a:tc>
                  <a:txBody>
                    <a:bodyPr/>
                    <a:lstStyle/>
                    <a:p>
                      <a:pPr marL="0" marR="6477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1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Журнал обліку навчальних занять на сторінці навчального предмета в розділі про запис змісту уроку, заняття</a:t>
                      </a:r>
                      <a:endParaRPr sz="1500" b="1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4300" marR="24300" marT="0" marB="0"/>
                </a:tc>
              </a:tr>
              <a:tr h="17145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Позаплановий інструктаж</a:t>
                      </a:r>
                      <a:endParaRPr sz="15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4300" marR="24300" marT="0" marB="0"/>
                </a:tc>
                <a:tc>
                  <a:txBody>
                    <a:bodyPr/>
                    <a:lstStyle/>
                    <a:p>
                      <a:pPr marL="0" marR="6477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1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 разі порушення вимог нормативно-правових актів, що може призвести чи призвело до травм, аварій, пожеж тощо; при зміні умов виконання навчальних завдань (лабораторних, практичних  робіт тощо); у разі скоєння нещасних випадків за межами ЗНЗ</a:t>
                      </a:r>
                      <a:endParaRPr sz="1500" b="1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4300" marR="24300" marT="0" marB="0"/>
                </a:tc>
                <a:tc>
                  <a:txBody>
                    <a:bodyPr/>
                    <a:lstStyle/>
                    <a:p>
                      <a:pPr marL="0" marR="6477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1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Учителі- предметники, класні керівники, керівники гуртків</a:t>
                      </a:r>
                      <a:endParaRPr sz="1500" b="1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4300" marR="24300" marT="0" marB="0"/>
                </a:tc>
                <a:tc>
                  <a:txBody>
                    <a:bodyPr/>
                    <a:lstStyle/>
                    <a:p>
                      <a:pPr marL="0" marR="6477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1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Журнал реєстрації інструктажів з БЖД</a:t>
                      </a:r>
                      <a:endParaRPr sz="1500" b="1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4300" marR="24300" marT="0" marB="0"/>
                </a:tc>
              </a:tr>
              <a:tr h="1783451">
                <a:tc>
                  <a:txBody>
                    <a:bodyPr/>
                    <a:lstStyle/>
                    <a:p>
                      <a:pPr marL="0" marR="6477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Цільовий інструктаж</a:t>
                      </a:r>
                      <a:endParaRPr sz="15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4300" marR="24300" marT="0" marB="0"/>
                </a:tc>
                <a:tc>
                  <a:txBody>
                    <a:bodyPr/>
                    <a:lstStyle/>
                    <a:p>
                      <a:pPr marL="0" marR="6477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1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При організації позанавчальних заходів (олімпіади, турніри з предметів, екскурсії, туристичні походи, спортивні змагання тощо), під час проведення громадських, позанавчальних робіт (прибирання територій, приміщень, науково-дослідна робота на навчально-дослідній ділянці тощо)</a:t>
                      </a:r>
                      <a:endParaRPr sz="1500" b="1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4300" marR="24300" marT="0" marB="0"/>
                </a:tc>
                <a:tc>
                  <a:txBody>
                    <a:bodyPr/>
                    <a:lstStyle/>
                    <a:p>
                      <a:pPr marL="0" marR="6477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1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Учителі- предметники, класні керівники, керівники гуртків</a:t>
                      </a:r>
                      <a:endParaRPr sz="1500" b="1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4300" marR="24300" marT="0" marB="0"/>
                </a:tc>
                <a:tc>
                  <a:txBody>
                    <a:bodyPr/>
                    <a:lstStyle/>
                    <a:p>
                      <a:pPr marL="0" marR="6477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b="1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Журнал реєстрації інструктажів з БЖД</a:t>
                      </a:r>
                      <a:endParaRPr sz="1500" b="1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24300" marR="2430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7" name="Google Shape;1227;p73"/>
          <p:cNvSpPr/>
          <p:nvPr/>
        </p:nvSpPr>
        <p:spPr>
          <a:xfrm>
            <a:off x="54271" y="424806"/>
            <a:ext cx="12036799" cy="10772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pPr algn="ctr"/>
            <a:r>
              <a:rPr lang="ru-RU" sz="1900">
                <a:solidFill>
                  <a:srgbClr val="4D4D4D"/>
                </a:solidFill>
              </a:rPr>
              <a:t>	</a:t>
            </a:r>
            <a:r>
              <a:rPr lang="ru-RU" sz="1900">
                <a:solidFill>
                  <a:srgbClr val="4D4D4D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	</a:t>
            </a:r>
            <a:r>
              <a:rPr lang="ru-RU" sz="3200" b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Учні, які інструктуються, розписуються в журналі, починаючи з 9 класу.</a:t>
            </a:r>
            <a:endParaRPr/>
          </a:p>
        </p:txBody>
      </p:sp>
      <p:graphicFrame>
        <p:nvGraphicFramePr>
          <p:cNvPr id="1228" name="Google Shape;1228;p73"/>
          <p:cNvGraphicFramePr/>
          <p:nvPr>
            <p:extLst>
              <p:ext uri="{D42A27DB-BD31-4B8C-83A1-F6EECF244321}">
                <p14:modId xmlns:p14="http://schemas.microsoft.com/office/powerpoint/2010/main" val="2451171046"/>
              </p:ext>
            </p:extLst>
          </p:nvPr>
        </p:nvGraphicFramePr>
        <p:xfrm>
          <a:off x="216019" y="4904509"/>
          <a:ext cx="11713326" cy="1369229"/>
        </p:xfrm>
        <a:graphic>
          <a:graphicData uri="http://schemas.openxmlformats.org/drawingml/2006/table">
            <a:tbl>
              <a:tblPr>
                <a:noFill/>
                <a:tableStyleId>{7BF9C9EF-9434-4970-B133-370CF64FCC4A}</a:tableStyleId>
              </a:tblPr>
              <a:tblGrid>
                <a:gridCol w="910375"/>
                <a:gridCol w="1657651"/>
                <a:gridCol w="6603725"/>
                <a:gridCol w="2541575"/>
              </a:tblGrid>
              <a:tr h="175048"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500" u="none" strike="noStrike" cap="none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№ п/п</a:t>
                      </a:r>
                      <a:endParaRPr sz="1500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9900" marR="7990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9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Дата</a:t>
                      </a:r>
                      <a:endParaRPr sz="19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9900" marR="7990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9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Зміст уроку</a:t>
                      </a:r>
                      <a:endParaRPr sz="19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9900" marR="7990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9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Д/З</a:t>
                      </a:r>
                      <a:endParaRPr sz="19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9900" marR="7990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  <a:tr h="1036235"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20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79900" marR="7990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u="none" strike="noStrike" cap="non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05/10</a:t>
                      </a:r>
                      <a:endParaRPr sz="2000" u="none" strike="noStrike" cap="non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79900" marR="7990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i="0" u="none" strike="noStrike" cap="none" dirty="0" err="1" smtClean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Лабораторна</a:t>
                      </a:r>
                      <a:r>
                        <a:rPr lang="ru-RU" sz="2000" i="0" u="none" strike="noStrike" cap="none" dirty="0" smtClean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робота №3 . </a:t>
                      </a:r>
                      <a:r>
                        <a:rPr lang="ru-RU" sz="2000" i="0" u="none" strike="noStrike" cap="none" dirty="0" err="1" smtClean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Мікроскопічна</a:t>
                      </a:r>
                      <a:r>
                        <a:rPr lang="ru-RU" sz="2000" i="0" u="none" strike="noStrike" cap="none" dirty="0" smtClean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lang="ru-RU" sz="2000" i="0" u="none" strike="noStrike" cap="none" dirty="0" err="1" smtClean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будова</a:t>
                      </a:r>
                      <a:r>
                        <a:rPr lang="ru-RU" sz="2000" i="0" u="none" strike="noStrike" cap="none" dirty="0" smtClean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lang="ru-RU" sz="2000" i="0" u="none" strike="noStrike" cap="none" dirty="0" err="1" smtClean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крові</a:t>
                      </a:r>
                      <a:r>
                        <a:rPr lang="ru-RU" sz="2000" i="0" u="none" strike="noStrike" cap="none" dirty="0" smtClean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lang="ru-RU" sz="2000" i="0" u="none" strike="noStrike" cap="none" dirty="0" err="1" smtClean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людини</a:t>
                      </a:r>
                      <a:r>
                        <a:rPr lang="ru-RU" sz="2000" i="0" u="none" strike="noStrike" cap="none" dirty="0" smtClean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. </a:t>
                      </a:r>
                      <a:r>
                        <a:rPr lang="ru-RU" sz="2000" i="0" u="none" strike="noStrike" cap="none" dirty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Проведено </a:t>
                      </a:r>
                      <a:r>
                        <a:rPr lang="ru-RU" sz="2000" i="0" u="none" strike="noStrike" cap="none" dirty="0" err="1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інструктаж</a:t>
                      </a:r>
                      <a:r>
                        <a:rPr lang="ru-RU" sz="2000" i="0" u="none" strike="noStrike" cap="none" dirty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з  БЖД. </a:t>
                      </a:r>
                      <a:endParaRPr sz="2000" i="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79900" marR="7990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Повторити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…</a:t>
                      </a:r>
                      <a:endParaRPr sz="20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79900" marR="7990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</a:tbl>
          </a:graphicData>
        </a:graphic>
      </p:graphicFrame>
      <p:sp>
        <p:nvSpPr>
          <p:cNvPr id="1229" name="Google Shape;1229;p73"/>
          <p:cNvSpPr/>
          <p:nvPr/>
        </p:nvSpPr>
        <p:spPr>
          <a:xfrm>
            <a:off x="54264" y="1729755"/>
            <a:ext cx="12192000" cy="26776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pPr algn="ctr"/>
            <a:r>
              <a:rPr lang="ru-RU" sz="2400" b="1" dirty="0" err="1">
                <a:solidFill>
                  <a:srgbClr val="269999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Інструкція</a:t>
            </a:r>
            <a:r>
              <a:rPr lang="ru-RU" sz="2400" b="1" dirty="0">
                <a:solidFill>
                  <a:srgbClr val="269999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з </a:t>
            </a:r>
            <a:r>
              <a:rPr lang="ru-RU" sz="2400" b="1" dirty="0" err="1">
                <a:solidFill>
                  <a:srgbClr val="269999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безпеки</a:t>
            </a:r>
            <a:r>
              <a:rPr lang="ru-RU" sz="2400" b="1" dirty="0">
                <a:solidFill>
                  <a:srgbClr val="269999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для </a:t>
            </a:r>
            <a:r>
              <a:rPr lang="ru-RU" sz="2400" b="1" dirty="0" err="1">
                <a:solidFill>
                  <a:srgbClr val="269999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учнів</a:t>
            </a:r>
            <a:r>
              <a:rPr lang="ru-RU" sz="2400" b="1" dirty="0">
                <a:solidFill>
                  <a:srgbClr val="269999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b="1" dirty="0" err="1">
                <a:solidFill>
                  <a:srgbClr val="269999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під</a:t>
            </a:r>
            <a:r>
              <a:rPr lang="ru-RU" sz="2400" b="1" dirty="0">
                <a:solidFill>
                  <a:srgbClr val="269999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час </a:t>
            </a:r>
            <a:r>
              <a:rPr lang="ru-RU" sz="2400" b="1" dirty="0" err="1">
                <a:solidFill>
                  <a:srgbClr val="269999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роботи</a:t>
            </a:r>
            <a:r>
              <a:rPr lang="ru-RU" sz="2400" b="1" dirty="0">
                <a:solidFill>
                  <a:srgbClr val="269999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в </a:t>
            </a:r>
            <a:r>
              <a:rPr lang="ru-RU" sz="2400" b="1" dirty="0" err="1">
                <a:solidFill>
                  <a:srgbClr val="269999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кабінеті</a:t>
            </a:r>
            <a:r>
              <a:rPr lang="ru-RU" sz="2400" b="1" dirty="0">
                <a:solidFill>
                  <a:srgbClr val="269999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(</a:t>
            </a:r>
            <a:r>
              <a:rPr lang="ru-RU" sz="2400" b="1" dirty="0" err="1">
                <a:solidFill>
                  <a:srgbClr val="269999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лабораторії</a:t>
            </a:r>
            <a:r>
              <a:rPr lang="ru-RU" sz="2400" b="1" dirty="0">
                <a:solidFill>
                  <a:srgbClr val="269999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) </a:t>
            </a:r>
            <a:r>
              <a:rPr lang="ru-RU" sz="2400" b="1" dirty="0" err="1">
                <a:solidFill>
                  <a:srgbClr val="269999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хімії</a:t>
            </a:r>
            <a:r>
              <a:rPr lang="ru-RU" sz="2400" b="1" dirty="0">
                <a:solidFill>
                  <a:srgbClr val="269999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endParaRPr dirty="0"/>
          </a:p>
          <a:p>
            <a:pPr algn="ctr"/>
            <a:r>
              <a:rPr lang="ru-RU" sz="2400" b="1" dirty="0">
                <a:solidFill>
                  <a:srgbClr val="269999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(</a:t>
            </a:r>
            <a:r>
              <a:rPr lang="ru-RU" sz="2400" b="1" dirty="0" err="1">
                <a:solidFill>
                  <a:srgbClr val="269999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розроблена</a:t>
            </a:r>
            <a:r>
              <a:rPr lang="ru-RU" sz="2400" b="1" dirty="0">
                <a:solidFill>
                  <a:srgbClr val="269999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в ЗЗСО та </a:t>
            </a:r>
            <a:r>
              <a:rPr lang="ru-RU" sz="2400" b="1" dirty="0" err="1">
                <a:solidFill>
                  <a:srgbClr val="269999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затверджена</a:t>
            </a:r>
            <a:r>
              <a:rPr lang="ru-RU" sz="2400" b="1" dirty="0">
                <a:solidFill>
                  <a:srgbClr val="269999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директором)</a:t>
            </a:r>
            <a:endParaRPr dirty="0"/>
          </a:p>
          <a:p>
            <a:r>
              <a:rPr lang="ru-RU" sz="2400" b="1" dirty="0">
                <a:solidFill>
                  <a:srgbClr val="3A5B6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2. </a:t>
            </a:r>
            <a:r>
              <a:rPr lang="ru-RU" sz="2400" b="1" dirty="0" err="1">
                <a:solidFill>
                  <a:srgbClr val="3A5B6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Вимоги</a:t>
            </a:r>
            <a:r>
              <a:rPr lang="ru-RU" sz="2400" b="1" dirty="0">
                <a:solidFill>
                  <a:srgbClr val="3A5B6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b="1" dirty="0" err="1">
                <a:solidFill>
                  <a:srgbClr val="3A5B6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безпеки</a:t>
            </a:r>
            <a:r>
              <a:rPr lang="ru-RU" sz="2400" b="1" dirty="0">
                <a:solidFill>
                  <a:srgbClr val="3A5B6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перед початком </a:t>
            </a:r>
            <a:r>
              <a:rPr lang="ru-RU" sz="2400" b="1" dirty="0" err="1">
                <a:solidFill>
                  <a:srgbClr val="3A5B6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роботи</a:t>
            </a:r>
            <a:endParaRPr sz="2400" b="1" dirty="0">
              <a:solidFill>
                <a:srgbClr val="3A5B6E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r>
              <a:rPr lang="ru-RU" sz="2400" b="1" dirty="0">
                <a:solidFill>
                  <a:srgbClr val="3A5B6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2.1. </a:t>
            </a:r>
            <a:r>
              <a:rPr lang="ru-RU" sz="2400" b="1" dirty="0" err="1">
                <a:solidFill>
                  <a:srgbClr val="3A5B6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Уважно</a:t>
            </a:r>
            <a:r>
              <a:rPr lang="ru-RU" sz="2400" b="1" dirty="0">
                <a:solidFill>
                  <a:srgbClr val="3A5B6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b="1" dirty="0" err="1">
                <a:solidFill>
                  <a:srgbClr val="3A5B6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вислухати</a:t>
            </a:r>
            <a:r>
              <a:rPr lang="ru-RU" sz="2400" b="1" dirty="0">
                <a:solidFill>
                  <a:srgbClr val="3A5B6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b="1" dirty="0" err="1">
                <a:solidFill>
                  <a:srgbClr val="3A5B6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інструктаж</a:t>
            </a:r>
            <a:r>
              <a:rPr lang="ru-RU" sz="2400" b="1" dirty="0">
                <a:solidFill>
                  <a:srgbClr val="3A5B6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учителя </a:t>
            </a:r>
            <a:r>
              <a:rPr lang="ru-RU" sz="2400" b="1" dirty="0" err="1">
                <a:solidFill>
                  <a:srgbClr val="3A5B6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щодо</a:t>
            </a:r>
            <a:r>
              <a:rPr lang="ru-RU" sz="2400" b="1" dirty="0">
                <a:solidFill>
                  <a:srgbClr val="3A5B6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b="1" dirty="0" err="1">
                <a:solidFill>
                  <a:srgbClr val="3A5B6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безпечного</a:t>
            </a:r>
            <a:r>
              <a:rPr lang="ru-RU" sz="2400" b="1" dirty="0">
                <a:solidFill>
                  <a:srgbClr val="3A5B6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b="1" dirty="0" err="1">
                <a:solidFill>
                  <a:srgbClr val="3A5B6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проведення</a:t>
            </a:r>
            <a:r>
              <a:rPr lang="ru-RU" sz="2400" b="1" dirty="0">
                <a:solidFill>
                  <a:srgbClr val="3A5B6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лабораторного </a:t>
            </a:r>
            <a:r>
              <a:rPr lang="ru-RU" sz="2400" b="1" dirty="0" err="1">
                <a:solidFill>
                  <a:srgbClr val="3A5B6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досліду</a:t>
            </a:r>
            <a:r>
              <a:rPr lang="ru-RU" sz="2400" b="1" dirty="0">
                <a:solidFill>
                  <a:srgbClr val="3A5B6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ru-RU" sz="2400" b="1" dirty="0" err="1">
                <a:solidFill>
                  <a:srgbClr val="3A5B6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практичної</a:t>
            </a:r>
            <a:r>
              <a:rPr lang="ru-RU" sz="2400" b="1" dirty="0">
                <a:solidFill>
                  <a:srgbClr val="3A5B6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b="1" dirty="0" err="1">
                <a:solidFill>
                  <a:srgbClr val="3A5B6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роботи</a:t>
            </a:r>
            <a:r>
              <a:rPr lang="ru-RU" sz="2400" b="1" dirty="0">
                <a:solidFill>
                  <a:srgbClr val="3A5B6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і </a:t>
            </a:r>
            <a:r>
              <a:rPr lang="ru-RU" sz="2400" b="1" dirty="0" err="1">
                <a:solidFill>
                  <a:srgbClr val="3A5B6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особливостей</a:t>
            </a:r>
            <a:r>
              <a:rPr lang="ru-RU" sz="2400" b="1" dirty="0">
                <a:solidFill>
                  <a:srgbClr val="3A5B6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b="1" dirty="0" err="1">
                <a:solidFill>
                  <a:srgbClr val="3A5B6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їх</a:t>
            </a:r>
            <a:r>
              <a:rPr lang="ru-RU" sz="2400" b="1" dirty="0">
                <a:solidFill>
                  <a:srgbClr val="3A5B6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b="1" dirty="0" err="1">
                <a:solidFill>
                  <a:srgbClr val="3A5B6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проведення</a:t>
            </a:r>
            <a:r>
              <a:rPr lang="ru-RU" sz="2400" b="1" dirty="0">
                <a:solidFill>
                  <a:srgbClr val="3A5B6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ru-RU" sz="2400" b="1" dirty="0" err="1">
                <a:solidFill>
                  <a:srgbClr val="3A5B6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запис</a:t>
            </a:r>
            <a:r>
              <a:rPr lang="ru-RU" sz="2400" b="1" dirty="0">
                <a:solidFill>
                  <a:srgbClr val="3A5B6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про </a:t>
            </a:r>
            <a:r>
              <a:rPr lang="ru-RU" sz="2400" b="1" dirty="0" err="1">
                <a:solidFill>
                  <a:srgbClr val="3A5B6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проведення</a:t>
            </a:r>
            <a:r>
              <a:rPr lang="ru-RU" sz="2400" b="1" dirty="0">
                <a:solidFill>
                  <a:srgbClr val="3A5B6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b="1" dirty="0" err="1">
                <a:solidFill>
                  <a:srgbClr val="3A5B6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інструктажу</a:t>
            </a:r>
            <a:r>
              <a:rPr lang="ru-RU" sz="2400" b="1" dirty="0">
                <a:solidFill>
                  <a:srgbClr val="3A5B6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b="1" dirty="0" err="1">
                <a:solidFill>
                  <a:srgbClr val="3A5B6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здійснюється</a:t>
            </a:r>
            <a:r>
              <a:rPr lang="ru-RU" sz="2400" b="1" dirty="0">
                <a:solidFill>
                  <a:srgbClr val="3A5B6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в </a:t>
            </a:r>
            <a:r>
              <a:rPr lang="ru-RU" sz="2400" b="1" dirty="0" err="1">
                <a:solidFill>
                  <a:srgbClr val="3A5B6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журналі</a:t>
            </a:r>
            <a:r>
              <a:rPr lang="ru-RU" sz="2400" b="1" dirty="0">
                <a:solidFill>
                  <a:srgbClr val="3A5B6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b="1" dirty="0" err="1">
                <a:solidFill>
                  <a:srgbClr val="3A5B6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обліку</a:t>
            </a:r>
            <a:r>
              <a:rPr lang="ru-RU" sz="2400" b="1" dirty="0">
                <a:solidFill>
                  <a:srgbClr val="3A5B6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b="1" dirty="0" err="1">
                <a:solidFill>
                  <a:srgbClr val="3A5B6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навчальних</a:t>
            </a:r>
            <a:r>
              <a:rPr lang="ru-RU" sz="2400" b="1" dirty="0">
                <a:solidFill>
                  <a:srgbClr val="3A5B6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занять у рядку про тему уроку </a:t>
            </a:r>
            <a:r>
              <a:rPr lang="ru-RU" sz="2400" b="1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«Проведено </a:t>
            </a:r>
            <a:r>
              <a:rPr lang="ru-RU" sz="2400" b="1" dirty="0" err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інструктаж</a:t>
            </a:r>
            <a:r>
              <a:rPr lang="ru-RU" sz="2400" b="1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з </a:t>
            </a:r>
            <a:r>
              <a:rPr lang="ru-RU" sz="2400" b="1" dirty="0" err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безпеки</a:t>
            </a:r>
            <a:r>
              <a:rPr lang="ru-RU" sz="2400" b="1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 b="1" dirty="0" err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життєдіяльності</a:t>
            </a:r>
            <a:r>
              <a:rPr lang="ru-RU" sz="2400" b="1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(БЖД)»</a:t>
            </a:r>
            <a:r>
              <a:rPr lang="ru-RU" sz="2400" b="1" dirty="0">
                <a:solidFill>
                  <a:srgbClr val="3A5B6E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870238339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4" name="Google Shape;1234;p74" descr="图片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293724" y="0"/>
            <a:ext cx="12626095" cy="7303168"/>
          </a:xfrm>
          <a:prstGeom prst="rect">
            <a:avLst/>
          </a:prstGeom>
          <a:noFill/>
          <a:ln>
            <a:noFill/>
          </a:ln>
        </p:spPr>
      </p:pic>
      <p:sp>
        <p:nvSpPr>
          <p:cNvPr id="1235" name="Google Shape;1235;p74"/>
          <p:cNvSpPr/>
          <p:nvPr/>
        </p:nvSpPr>
        <p:spPr>
          <a:xfrm>
            <a:off x="446998" y="1248203"/>
            <a:ext cx="7438111" cy="26160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pPr algn="ctr"/>
            <a:r>
              <a:rPr lang="ru-RU" sz="5500" b="1">
                <a:solidFill>
                  <a:srgbClr val="349393"/>
                </a:solidFill>
              </a:rPr>
              <a:t>ПРОФЕСІЙНИЙ </a:t>
            </a:r>
            <a:endParaRPr/>
          </a:p>
          <a:p>
            <a:pPr algn="ctr"/>
            <a:r>
              <a:rPr lang="ru-RU" sz="5500" b="1">
                <a:solidFill>
                  <a:srgbClr val="349393"/>
                </a:solidFill>
              </a:rPr>
              <a:t>СТАНДАРТ ВЧИТЕЛЯ</a:t>
            </a:r>
            <a:endParaRPr sz="5500" b="1">
              <a:solidFill>
                <a:srgbClr val="34939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8537631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8375176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dirty="0" smtClean="0"/>
              <a:t>ПОРАДИ</a:t>
            </a:r>
            <a:endParaRPr lang="ru-RU" sz="3600" b="1" dirty="0" smtClean="0"/>
          </a:p>
          <a:p>
            <a:endParaRPr lang="ru-RU" sz="3600" dirty="0"/>
          </a:p>
          <a:p>
            <a:r>
              <a:rPr lang="ru-RU" sz="3600" dirty="0" err="1" smtClean="0"/>
              <a:t>Керуйте</a:t>
            </a:r>
            <a:r>
              <a:rPr lang="ru-RU" sz="3600" dirty="0" smtClean="0"/>
              <a:t> </a:t>
            </a:r>
            <a:r>
              <a:rPr lang="ru-RU" sz="3600" dirty="0" err="1"/>
              <a:t>своїми</a:t>
            </a:r>
            <a:r>
              <a:rPr lang="ru-RU" sz="3600" dirty="0"/>
              <a:t> </a:t>
            </a:r>
            <a:r>
              <a:rPr lang="ru-RU" sz="3600" dirty="0" err="1"/>
              <a:t>очікуваннями</a:t>
            </a:r>
            <a:endParaRPr lang="ru-RU" sz="3600" dirty="0"/>
          </a:p>
          <a:p>
            <a:r>
              <a:rPr lang="ru-RU" sz="3600" dirty="0" err="1"/>
              <a:t>Проактивно</a:t>
            </a:r>
            <a:r>
              <a:rPr lang="ru-RU" sz="3600" dirty="0"/>
              <a:t> </a:t>
            </a:r>
            <a:r>
              <a:rPr lang="ru-RU" sz="3600" dirty="0" err="1" smtClean="0"/>
              <a:t>керуйте</a:t>
            </a:r>
            <a:r>
              <a:rPr lang="ru-RU" sz="3600" dirty="0" smtClean="0"/>
              <a:t> </a:t>
            </a:r>
            <a:r>
              <a:rPr lang="ru-RU" sz="3600" dirty="0" err="1"/>
              <a:t>своїм</a:t>
            </a:r>
            <a:r>
              <a:rPr lang="ru-RU" sz="3600" dirty="0"/>
              <a:t> </a:t>
            </a:r>
            <a:r>
              <a:rPr lang="ru-RU" sz="3600" dirty="0" err="1"/>
              <a:t>стресом</a:t>
            </a:r>
            <a:endParaRPr lang="ru-RU" sz="3600" dirty="0"/>
          </a:p>
          <a:p>
            <a:r>
              <a:rPr lang="ru-RU" sz="3600" dirty="0" smtClean="0"/>
              <a:t>Знайте </a:t>
            </a:r>
            <a:r>
              <a:rPr lang="ru-RU" sz="3600" dirty="0" err="1"/>
              <a:t>свої</a:t>
            </a:r>
            <a:r>
              <a:rPr lang="ru-RU" sz="3600" dirty="0"/>
              <a:t> </a:t>
            </a:r>
            <a:r>
              <a:rPr lang="ru-RU" sz="3600" dirty="0" err="1"/>
              <a:t>тригери</a:t>
            </a:r>
            <a:endParaRPr lang="ru-RU" sz="3600" dirty="0"/>
          </a:p>
          <a:p>
            <a:r>
              <a:rPr lang="ru-RU" sz="3600" dirty="0" err="1" smtClean="0"/>
              <a:t>Відділяйте</a:t>
            </a:r>
            <a:r>
              <a:rPr lang="ru-RU" sz="3600" dirty="0" smtClean="0"/>
              <a:t> </a:t>
            </a:r>
            <a:r>
              <a:rPr lang="ru-RU" sz="3600" dirty="0"/>
              <a:t>роботу </a:t>
            </a:r>
            <a:r>
              <a:rPr lang="ru-RU" sz="3600" dirty="0" err="1"/>
              <a:t>від</a:t>
            </a:r>
            <a:r>
              <a:rPr lang="ru-RU" sz="3600" dirty="0"/>
              <a:t> </a:t>
            </a:r>
            <a:r>
              <a:rPr lang="ru-RU" sz="3600" dirty="0" err="1"/>
              <a:t>побуту</a:t>
            </a:r>
            <a:endParaRPr lang="ru-RU" sz="3600" dirty="0"/>
          </a:p>
          <a:p>
            <a:r>
              <a:rPr lang="ru-RU" sz="3600" dirty="0" err="1" smtClean="0"/>
              <a:t>Спілкуйтесь</a:t>
            </a:r>
            <a:r>
              <a:rPr lang="ru-RU" sz="3600" dirty="0" smtClean="0"/>
              <a:t> </a:t>
            </a:r>
            <a:r>
              <a:rPr lang="ru-RU" sz="3600" dirty="0"/>
              <a:t>з собою та </a:t>
            </a:r>
            <a:r>
              <a:rPr lang="ru-RU" sz="3600" dirty="0" err="1"/>
              <a:t>іншими</a:t>
            </a:r>
            <a:endParaRPr lang="ru-RU" sz="3600" dirty="0"/>
          </a:p>
          <a:p>
            <a:r>
              <a:rPr lang="ru-RU" sz="3600" dirty="0" err="1" smtClean="0"/>
              <a:t>Підтримуйте</a:t>
            </a:r>
            <a:r>
              <a:rPr lang="ru-RU" sz="3600" dirty="0" smtClean="0"/>
              <a:t> </a:t>
            </a:r>
            <a:r>
              <a:rPr lang="ru-RU" sz="3600" dirty="0" err="1"/>
              <a:t>зв'язки</a:t>
            </a:r>
            <a:endParaRPr lang="ru-RU" sz="3600" dirty="0"/>
          </a:p>
          <a:p>
            <a:r>
              <a:rPr lang="ru-RU" sz="3600" dirty="0" err="1" smtClean="0"/>
              <a:t>Керуйте</a:t>
            </a:r>
            <a:r>
              <a:rPr lang="ru-RU" sz="3600" dirty="0" smtClean="0"/>
              <a:t> </a:t>
            </a:r>
            <a:r>
              <a:rPr lang="ru-RU" sz="3600" dirty="0" err="1"/>
              <a:t>тим</a:t>
            </a:r>
            <a:r>
              <a:rPr lang="ru-RU" sz="3600" dirty="0"/>
              <a:t>, </a:t>
            </a:r>
            <a:r>
              <a:rPr lang="ru-RU" sz="3600" dirty="0" err="1"/>
              <a:t>чим</a:t>
            </a:r>
            <a:r>
              <a:rPr lang="ru-RU" sz="3600" dirty="0"/>
              <a:t> </a:t>
            </a:r>
            <a:r>
              <a:rPr lang="ru-RU" sz="3600" dirty="0" smtClean="0"/>
              <a:t>можете</a:t>
            </a:r>
            <a:endParaRPr lang="ru-RU" sz="3600" dirty="0"/>
          </a:p>
        </p:txBody>
      </p:sp>
      <p:pic>
        <p:nvPicPr>
          <p:cNvPr id="5" name="Рисунок 4" descr="Shaking Hands Men Cooperation · Free image on Pixabay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4390" y="2455108"/>
            <a:ext cx="3912459" cy="276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151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0" name="Google Shape;1240;p75"/>
          <p:cNvSpPr txBox="1">
            <a:spLocks noGrp="1"/>
          </p:cNvSpPr>
          <p:nvPr>
            <p:ph type="body" idx="1"/>
          </p:nvPr>
        </p:nvSpPr>
        <p:spPr>
          <a:xfrm>
            <a:off x="0" y="104628"/>
            <a:ext cx="10382323" cy="5000660"/>
          </a:xfrm>
          <a:prstGeom prst="rect">
            <a:avLst/>
          </a:prstGeom>
          <a:solidFill>
            <a:srgbClr val="EAF2F6"/>
          </a:solidFill>
          <a:ln>
            <a:noFill/>
          </a:ln>
        </p:spPr>
        <p:txBody>
          <a:bodyPr spcFirstLastPara="1" wrap="square" lIns="91423" tIns="45699" rIns="91423" bIns="45699" anchor="t" anchorCtr="0">
            <a:normAutofit fontScale="32500" lnSpcReduction="20000"/>
          </a:bodyPr>
          <a:lstStyle/>
          <a:p>
            <a:pPr marL="342858" indent="-342858" algn="just">
              <a:spcBef>
                <a:spcPts val="0"/>
              </a:spcBef>
              <a:buSzPct val="75000"/>
              <a:buNone/>
            </a:pPr>
            <a:r>
              <a:rPr lang="ru-RU" sz="4800" i="1" dirty="0"/>
              <a:t>                                                     </a:t>
            </a:r>
            <a:r>
              <a:rPr lang="ru-RU" sz="12800" i="1" dirty="0">
                <a:solidFill>
                  <a:srgbClr val="0070C0"/>
                </a:solidFill>
                <a:latin typeface="Arial Black"/>
                <a:ea typeface="Arial Black"/>
                <a:cs typeface="Arial Black"/>
                <a:sym typeface="Arial Black"/>
              </a:rPr>
              <a:t>Стоячи, </a:t>
            </a:r>
            <a:r>
              <a:rPr lang="ru-RU" sz="12800" i="1" dirty="0" err="1">
                <a:solidFill>
                  <a:srgbClr val="0070C0"/>
                </a:solidFill>
                <a:latin typeface="Arial Black"/>
                <a:ea typeface="Arial Black"/>
                <a:cs typeface="Arial Black"/>
                <a:sym typeface="Arial Black"/>
              </a:rPr>
              <a:t>звести</a:t>
            </a:r>
            <a:r>
              <a:rPr lang="ru-RU" sz="12800" i="1" dirty="0">
                <a:solidFill>
                  <a:srgbClr val="0070C0"/>
                </a:solidFill>
                <a:latin typeface="Arial Black"/>
                <a:ea typeface="Arial Black"/>
                <a:cs typeface="Arial Black"/>
                <a:sym typeface="Arial Black"/>
              </a:rPr>
              <a:t> лопатки, </a:t>
            </a:r>
            <a:r>
              <a:rPr lang="ru-RU" sz="12800" i="1" dirty="0" err="1">
                <a:solidFill>
                  <a:srgbClr val="0070C0"/>
                </a:solidFill>
                <a:latin typeface="Arial Black"/>
                <a:ea typeface="Arial Black"/>
                <a:cs typeface="Arial Black"/>
                <a:sym typeface="Arial Black"/>
              </a:rPr>
              <a:t>посміхнутися</a:t>
            </a:r>
            <a:r>
              <a:rPr lang="ru-RU" sz="12800" i="1" dirty="0">
                <a:solidFill>
                  <a:srgbClr val="0070C0"/>
                </a:solidFill>
                <a:latin typeface="Arial Black"/>
                <a:ea typeface="Arial Black"/>
                <a:cs typeface="Arial Black"/>
                <a:sym typeface="Arial Black"/>
              </a:rPr>
              <a:t> та </a:t>
            </a:r>
            <a:r>
              <a:rPr lang="ru-RU" sz="12800" i="1" dirty="0" err="1">
                <a:solidFill>
                  <a:srgbClr val="0070C0"/>
                </a:solidFill>
                <a:latin typeface="Arial Black"/>
                <a:ea typeface="Arial Black"/>
                <a:cs typeface="Arial Black"/>
                <a:sym typeface="Arial Black"/>
              </a:rPr>
              <a:t>підморгуючи</a:t>
            </a:r>
            <a:r>
              <a:rPr lang="ru-RU" sz="12800" i="1" dirty="0">
                <a:solidFill>
                  <a:srgbClr val="0070C0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ru-RU" sz="12800" i="1" dirty="0" err="1">
                <a:solidFill>
                  <a:srgbClr val="0070C0"/>
                </a:solidFill>
                <a:latin typeface="Arial Black"/>
                <a:ea typeface="Arial Black"/>
                <a:cs typeface="Arial Black"/>
                <a:sym typeface="Arial Black"/>
              </a:rPr>
              <a:t>лівим</a:t>
            </a:r>
            <a:r>
              <a:rPr lang="ru-RU" sz="12800" i="1" dirty="0">
                <a:solidFill>
                  <a:srgbClr val="0070C0"/>
                </a:solidFill>
                <a:latin typeface="Arial Black"/>
                <a:ea typeface="Arial Black"/>
                <a:cs typeface="Arial Black"/>
                <a:sym typeface="Arial Black"/>
              </a:rPr>
              <a:t>, потом правим оком </a:t>
            </a:r>
            <a:r>
              <a:rPr lang="ru-RU" sz="12800" i="1" dirty="0" err="1">
                <a:solidFill>
                  <a:srgbClr val="0070C0"/>
                </a:solidFill>
                <a:latin typeface="Arial Black"/>
                <a:ea typeface="Arial Black"/>
                <a:cs typeface="Arial Black"/>
                <a:sym typeface="Arial Black"/>
              </a:rPr>
              <a:t>повторити</a:t>
            </a:r>
            <a:r>
              <a:rPr lang="ru-RU" sz="12800" i="1" dirty="0">
                <a:solidFill>
                  <a:srgbClr val="0070C0"/>
                </a:solidFill>
                <a:latin typeface="Arial Black"/>
                <a:ea typeface="Arial Black"/>
                <a:cs typeface="Arial Black"/>
                <a:sym typeface="Arial Black"/>
              </a:rPr>
              <a:t>:</a:t>
            </a:r>
            <a:endParaRPr sz="16000" i="1" dirty="0"/>
          </a:p>
          <a:p>
            <a:pPr marL="342858" indent="-342858">
              <a:spcBef>
                <a:spcPts val="1040"/>
              </a:spcBef>
              <a:buSzPct val="75000"/>
              <a:buNone/>
            </a:pPr>
            <a:r>
              <a:rPr lang="ru-RU" sz="16000" i="1" dirty="0"/>
              <a:t>	 </a:t>
            </a:r>
            <a:r>
              <a:rPr lang="ru-RU" sz="16000" b="1" dirty="0">
                <a:latin typeface="Comic Sans MS"/>
                <a:ea typeface="Comic Sans MS"/>
                <a:cs typeface="Comic Sans MS"/>
                <a:sym typeface="Comic Sans MS"/>
              </a:rPr>
              <a:t>«</a:t>
            </a:r>
            <a:r>
              <a:rPr lang="ru-RU" sz="16000" b="1" dirty="0" err="1">
                <a:latin typeface="Comic Sans MS"/>
                <a:ea typeface="Comic Sans MS"/>
                <a:cs typeface="Comic Sans MS"/>
                <a:sym typeface="Comic Sans MS"/>
              </a:rPr>
              <a:t>Дуже</a:t>
            </a:r>
            <a:r>
              <a:rPr lang="ru-RU" sz="16000" b="1" dirty="0">
                <a:latin typeface="Comic Sans MS"/>
                <a:ea typeface="Comic Sans MS"/>
                <a:cs typeface="Comic Sans MS"/>
                <a:sym typeface="Comic Sans MS"/>
              </a:rPr>
              <a:t> Я собою </a:t>
            </a:r>
            <a:r>
              <a:rPr lang="ru-RU" sz="16000" b="1" dirty="0" err="1">
                <a:latin typeface="Comic Sans MS"/>
                <a:ea typeface="Comic Sans MS"/>
                <a:cs typeface="Comic Sans MS"/>
                <a:sym typeface="Comic Sans MS"/>
              </a:rPr>
              <a:t>пишаюсь</a:t>
            </a:r>
            <a:r>
              <a:rPr lang="ru-RU" sz="16000" b="1" dirty="0">
                <a:latin typeface="Comic Sans MS"/>
                <a:ea typeface="Comic Sans MS"/>
                <a:cs typeface="Comic Sans MS"/>
                <a:sym typeface="Comic Sans MS"/>
              </a:rPr>
              <a:t>,  Я </a:t>
            </a:r>
            <a:r>
              <a:rPr lang="ru-RU" sz="16000" b="1" dirty="0" err="1">
                <a:latin typeface="Comic Sans MS"/>
                <a:ea typeface="Comic Sans MS"/>
                <a:cs typeface="Comic Sans MS"/>
                <a:sym typeface="Comic Sans MS"/>
              </a:rPr>
              <a:t>можу</a:t>
            </a:r>
            <a:r>
              <a:rPr lang="ru-RU" sz="16000" b="1" dirty="0"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lang="ru-RU" sz="16000" b="1" dirty="0" err="1">
                <a:latin typeface="Comic Sans MS"/>
                <a:ea typeface="Comic Sans MS"/>
                <a:cs typeface="Comic Sans MS"/>
                <a:sym typeface="Comic Sans MS"/>
              </a:rPr>
              <a:t>все,що</a:t>
            </a:r>
            <a:r>
              <a:rPr lang="ru-RU" sz="16000" b="1" dirty="0">
                <a:latin typeface="Comic Sans MS"/>
                <a:ea typeface="Comic Sans MS"/>
                <a:cs typeface="Comic Sans MS"/>
                <a:sym typeface="Comic Sans MS"/>
              </a:rPr>
              <a:t> Я захочу". </a:t>
            </a:r>
            <a:endParaRPr sz="16000" b="1" dirty="0"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342858" indent="-342858" algn="just">
              <a:spcBef>
                <a:spcPts val="1040"/>
              </a:spcBef>
              <a:buSzPct val="75000"/>
              <a:buNone/>
            </a:pPr>
            <a:endParaRPr sz="16000" b="1" dirty="0"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342858" indent="-342858" algn="just">
              <a:spcBef>
                <a:spcPts val="1040"/>
              </a:spcBef>
              <a:buSzPct val="75000"/>
              <a:buNone/>
            </a:pPr>
            <a:endParaRPr sz="16000" dirty="0"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342858" indent="-293329">
              <a:spcBef>
                <a:spcPts val="208"/>
              </a:spcBef>
              <a:buSzPct val="75000"/>
              <a:buNone/>
            </a:pPr>
            <a:endParaRPr dirty="0"/>
          </a:p>
        </p:txBody>
      </p:sp>
      <p:pic>
        <p:nvPicPr>
          <p:cNvPr id="1241" name="Google Shape;1241;p75" descr="Картинки по запросу улыбка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389524" y="3051535"/>
            <a:ext cx="4581031" cy="364333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16968840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2792" y="1118918"/>
            <a:ext cx="10369152" cy="4968552"/>
          </a:xfrm>
        </p:spPr>
        <p:txBody>
          <a:bodyPr>
            <a:normAutofit fontScale="77500" lnSpcReduction="20000"/>
          </a:bodyPr>
          <a:lstStyle/>
          <a:p>
            <a:pPr lvl="0" algn="just"/>
            <a:r>
              <a:rPr lang="uk-UA" sz="2300" dirty="0">
                <a:solidFill>
                  <a:schemeClr val="bg2">
                    <a:lumMod val="50000"/>
                  </a:schemeClr>
                </a:solidFill>
              </a:rPr>
              <a:t>Державний стандарт базової і повної загальної середньої освіти, затверджений Кабінетом Міністрів України (постанова від 23 листопада 2011 р. № 1392) </a:t>
            </a:r>
          </a:p>
          <a:p>
            <a:pPr lvl="0" algn="just"/>
            <a:r>
              <a:rPr lang="uk-UA" sz="2300" dirty="0">
                <a:solidFill>
                  <a:schemeClr val="bg2">
                    <a:lumMod val="50000"/>
                  </a:schemeClr>
                </a:solidFill>
              </a:rPr>
              <a:t>Концепція реалізації державної політики у сфері реформування загальної середньої освіти </a:t>
            </a:r>
            <a:r>
              <a:rPr lang="uk-UA" sz="2300" dirty="0" err="1">
                <a:solidFill>
                  <a:schemeClr val="bg2">
                    <a:lumMod val="50000"/>
                  </a:schemeClr>
                </a:solidFill>
              </a:rPr>
              <a:t>“Нова</a:t>
            </a:r>
            <a:r>
              <a:rPr lang="uk-UA" sz="2300" dirty="0">
                <a:solidFill>
                  <a:schemeClr val="bg2">
                    <a:lumMod val="50000"/>
                  </a:schemeClr>
                </a:solidFill>
              </a:rPr>
              <a:t> українська </a:t>
            </a:r>
            <a:r>
              <a:rPr lang="uk-UA" sz="2300" dirty="0" err="1">
                <a:solidFill>
                  <a:schemeClr val="bg2">
                    <a:lumMod val="50000"/>
                  </a:schemeClr>
                </a:solidFill>
              </a:rPr>
              <a:t>школа”</a:t>
            </a:r>
            <a:endParaRPr lang="uk-UA" sz="2300" dirty="0">
              <a:solidFill>
                <a:schemeClr val="bg2">
                  <a:lumMod val="50000"/>
                </a:schemeClr>
              </a:solidFill>
            </a:endParaRPr>
          </a:p>
          <a:p>
            <a:pPr algn="just"/>
            <a:r>
              <a:rPr lang="uk-UA" sz="2300" dirty="0">
                <a:solidFill>
                  <a:schemeClr val="bg2">
                    <a:lumMod val="50000"/>
                  </a:schemeClr>
                </a:solidFill>
              </a:rPr>
              <a:t>Програма з біології для 6-9 класів загальноосвітніх навчальних закладів, затверджена </a:t>
            </a:r>
            <a:r>
              <a:rPr lang="uk-UA" sz="2300" dirty="0" err="1">
                <a:solidFill>
                  <a:schemeClr val="bg2">
                    <a:lumMod val="50000"/>
                  </a:schemeClr>
                </a:solidFill>
              </a:rPr>
              <a:t>МОНмолодьспорту</a:t>
            </a:r>
            <a:r>
              <a:rPr lang="uk-UA" sz="2300" dirty="0">
                <a:solidFill>
                  <a:schemeClr val="bg2">
                    <a:lumMod val="50000"/>
                  </a:schemeClr>
                </a:solidFill>
              </a:rPr>
              <a:t> України (наказ від 06.06 2012 № 664 // Навчальні програми для загальноосвітніх навчальних закладів: Природознавство. Біологія. 5-9 класи. – К.: Видавничий дім «Освіта», 2013. – 64 с. зі змінами, затвердженими МОН України (наказ від 07.06.2017 № 804)</a:t>
            </a:r>
          </a:p>
          <a:p>
            <a:pPr algn="just"/>
            <a:r>
              <a:rPr lang="ru-RU" sz="2400" dirty="0" err="1">
                <a:solidFill>
                  <a:schemeClr val="bg2">
                    <a:lumMod val="50000"/>
                  </a:schemeClr>
                </a:solidFill>
              </a:rPr>
              <a:t>Навчальна</a:t>
            </a:r>
            <a:r>
              <a:rPr lang="ru-RU" sz="24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2400" dirty="0" err="1">
                <a:solidFill>
                  <a:schemeClr val="bg2">
                    <a:lumMod val="50000"/>
                  </a:schemeClr>
                </a:solidFill>
              </a:rPr>
              <a:t>програма</a:t>
            </a:r>
            <a:r>
              <a:rPr lang="ru-RU" sz="2400" dirty="0">
                <a:solidFill>
                  <a:schemeClr val="bg2">
                    <a:lumMod val="50000"/>
                  </a:schemeClr>
                </a:solidFill>
              </a:rPr>
              <a:t> для </a:t>
            </a:r>
            <a:r>
              <a:rPr lang="ru-RU" sz="2400" dirty="0" err="1">
                <a:solidFill>
                  <a:schemeClr val="bg2">
                    <a:lumMod val="50000"/>
                  </a:schemeClr>
                </a:solidFill>
              </a:rPr>
              <a:t>закладів</a:t>
            </a:r>
            <a:r>
              <a:rPr lang="ru-RU" sz="24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2400" dirty="0" err="1">
                <a:solidFill>
                  <a:schemeClr val="bg2">
                    <a:lumMod val="50000"/>
                  </a:schemeClr>
                </a:solidFill>
              </a:rPr>
              <a:t>загальної</a:t>
            </a:r>
            <a:r>
              <a:rPr lang="ru-RU" sz="24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2400" dirty="0" err="1">
                <a:solidFill>
                  <a:schemeClr val="bg2">
                    <a:lumMod val="50000"/>
                  </a:schemeClr>
                </a:solidFill>
              </a:rPr>
              <a:t>середньої</a:t>
            </a:r>
            <a:r>
              <a:rPr lang="ru-RU" sz="24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2400" dirty="0" err="1">
                <a:solidFill>
                  <a:schemeClr val="bg2">
                    <a:lumMod val="50000"/>
                  </a:schemeClr>
                </a:solidFill>
              </a:rPr>
              <a:t>освіти</a:t>
            </a:r>
            <a:r>
              <a:rPr lang="ru-RU" sz="2400" dirty="0">
                <a:solidFill>
                  <a:schemeClr val="bg2">
                    <a:lumMod val="50000"/>
                  </a:schemeClr>
                </a:solidFill>
              </a:rPr>
              <a:t>,</a:t>
            </a:r>
            <a:r>
              <a:rPr lang="uk-UA" sz="2400" dirty="0">
                <a:solidFill>
                  <a:schemeClr val="bg2">
                    <a:lumMod val="50000"/>
                  </a:schemeClr>
                </a:solidFill>
              </a:rPr>
              <a:t> затверджена Міністерством освіти і науки України (</a:t>
            </a:r>
            <a:r>
              <a:rPr lang="ru-RU" sz="2400" dirty="0">
                <a:solidFill>
                  <a:schemeClr val="bg2">
                    <a:lumMod val="50000"/>
                  </a:schemeClr>
                </a:solidFill>
              </a:rPr>
              <a:t>наказ № 1407 від 23.10.2017 р.)«</a:t>
            </a:r>
            <a:r>
              <a:rPr lang="uk-UA" sz="2400" cap="small" dirty="0">
                <a:solidFill>
                  <a:schemeClr val="bg2">
                    <a:lumMod val="50000"/>
                  </a:schemeClr>
                </a:solidFill>
              </a:rPr>
              <a:t>біологія і екологія </a:t>
            </a:r>
            <a:r>
              <a:rPr lang="ru-RU" sz="2400" dirty="0">
                <a:solidFill>
                  <a:schemeClr val="bg2">
                    <a:lumMod val="50000"/>
                  </a:schemeClr>
                </a:solidFill>
              </a:rPr>
              <a:t>10-11 </a:t>
            </a:r>
            <a:r>
              <a:rPr lang="ru-RU" sz="2400" dirty="0" err="1">
                <a:solidFill>
                  <a:schemeClr val="bg2">
                    <a:lumMod val="50000"/>
                  </a:schemeClr>
                </a:solidFill>
              </a:rPr>
              <a:t>класи</a:t>
            </a:r>
            <a:r>
              <a:rPr lang="ru-RU" sz="24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uk-UA" sz="2400" dirty="0">
                <a:solidFill>
                  <a:schemeClr val="bg2">
                    <a:lumMod val="50000"/>
                  </a:schemeClr>
                </a:solidFill>
              </a:rPr>
              <a:t>Рівень </a:t>
            </a:r>
            <a:r>
              <a:rPr lang="uk-UA" sz="2400" dirty="0" err="1">
                <a:solidFill>
                  <a:schemeClr val="bg2">
                    <a:lumMod val="50000"/>
                  </a:schemeClr>
                </a:solidFill>
              </a:rPr>
              <a:t>стандарту”</a:t>
            </a:r>
            <a:r>
              <a:rPr lang="ru-RU" sz="2400" dirty="0">
                <a:solidFill>
                  <a:schemeClr val="bg2">
                    <a:lumMod val="50000"/>
                  </a:schemeClr>
                </a:solidFill>
              </a:rPr>
              <a:t> </a:t>
            </a:r>
            <a:endParaRPr lang="uk-UA" sz="2300" dirty="0">
              <a:solidFill>
                <a:schemeClr val="bg2">
                  <a:lumMod val="50000"/>
                </a:schemeClr>
              </a:solidFill>
            </a:endParaRPr>
          </a:p>
          <a:p>
            <a:pPr algn="just"/>
            <a:r>
              <a:rPr lang="uk-UA" sz="2300" dirty="0">
                <a:solidFill>
                  <a:schemeClr val="bg2">
                    <a:lumMod val="50000"/>
                  </a:schemeClr>
                </a:solidFill>
              </a:rPr>
              <a:t>Типова освітня програма закладів загальної середньої освіти II ступеня, затверджена Міністерством освіти і науки України (наказ від 20.04.2018 р. № 405) </a:t>
            </a:r>
          </a:p>
          <a:p>
            <a:pPr algn="just"/>
            <a:r>
              <a:rPr lang="uk-UA" sz="2300" dirty="0">
                <a:solidFill>
                  <a:schemeClr val="bg2">
                    <a:lumMod val="50000"/>
                  </a:schemeClr>
                </a:solidFill>
              </a:rPr>
              <a:t>Типова освітня програма закладів загальної середньої освіти IІI ступеня, затверджена Міністерством освіти і науки України (наказ від 20.04.2018 р. № 408) </a:t>
            </a:r>
          </a:p>
          <a:p>
            <a:pPr marL="0" indent="0" algn="just">
              <a:buClr>
                <a:srgbClr val="7FD13B"/>
              </a:buClr>
              <a:buNone/>
            </a:pPr>
            <a:endParaRPr lang="uk-UA" sz="2400" dirty="0">
              <a:solidFill>
                <a:schemeClr val="bg2">
                  <a:lumMod val="50000"/>
                </a:schemeClr>
              </a:solidFill>
            </a:endParaRPr>
          </a:p>
          <a:p>
            <a:pPr algn="just"/>
            <a:endParaRPr lang="uk-UA" sz="2400" dirty="0">
              <a:solidFill>
                <a:schemeClr val="bg2">
                  <a:lumMod val="50000"/>
                </a:schemeClr>
              </a:solidFill>
            </a:endParaRPr>
          </a:p>
          <a:p>
            <a:endParaRPr lang="uk-UA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1828800" y="6410848"/>
            <a:ext cx="5851376" cy="365760"/>
          </a:xfrm>
        </p:spPr>
        <p:txBody>
          <a:bodyPr/>
          <a:lstStyle/>
          <a:p>
            <a:r>
              <a:rPr lang="uk-UA" dirty="0" err="1"/>
              <a:t>Опаренюк</a:t>
            </a:r>
            <a:r>
              <a:rPr lang="uk-UA" dirty="0"/>
              <a:t> Г. А.     КВНЗ "Вінницька академія неперервної освіти"</a:t>
            </a:r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76</a:t>
            </a:fld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185060" y="207764"/>
            <a:ext cx="830085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uk-UA" sz="4400" b="1" dirty="0"/>
              <a:t>Використані джерела</a:t>
            </a:r>
            <a:endParaRPr lang="en-US" sz="4400" b="1" dirty="0"/>
          </a:p>
        </p:txBody>
      </p:sp>
    </p:spTree>
    <p:extLst>
      <p:ext uri="{BB962C8B-B14F-4D97-AF65-F5344CB8AC3E}">
        <p14:creationId xmlns:p14="http://schemas.microsoft.com/office/powerpoint/2010/main" val="909472910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 descr="значок докладчика">
            <a:extLst>
              <a:ext uri="{FF2B5EF4-FFF2-40B4-BE49-F238E27FC236}">
                <a16:creationId xmlns:a16="http://schemas.microsoft.com/office/drawing/2014/main" xmlns="" id="{A71D0101-1B2D-4ADD-B887-8C328798A512}"/>
              </a:ext>
            </a:extLst>
          </p:cNvPr>
          <p:cNvGrpSpPr/>
          <p:nvPr/>
        </p:nvGrpSpPr>
        <p:grpSpPr>
          <a:xfrm>
            <a:off x="11107784" y="234055"/>
            <a:ext cx="838200" cy="628650"/>
            <a:chOff x="1257300" y="7426325"/>
            <a:chExt cx="628650" cy="628650"/>
          </a:xfrm>
        </p:grpSpPr>
        <p:sp>
          <p:nvSpPr>
            <p:cNvPr id="5" name="Овал 175">
              <a:extLst>
                <a:ext uri="{FF2B5EF4-FFF2-40B4-BE49-F238E27FC236}">
                  <a16:creationId xmlns:a16="http://schemas.microsoft.com/office/drawing/2014/main" xmlns="" id="{B1C7585C-B502-4220-8CB3-8DBAE47723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57300" y="7426325"/>
              <a:ext cx="628650" cy="6286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999999"/>
                </a:solidFill>
                <a:effectLst/>
                <a:uLnTx/>
                <a:uFillTx/>
                <a:latin typeface="Times New Roman"/>
                <a:ea typeface="+mn-ea"/>
                <a:cs typeface="+mn-cs"/>
              </a:endParaRPr>
            </a:p>
          </p:txBody>
        </p:sp>
        <p:sp>
          <p:nvSpPr>
            <p:cNvPr id="6" name="Полилиния 184">
              <a:extLst>
                <a:ext uri="{FF2B5EF4-FFF2-40B4-BE49-F238E27FC236}">
                  <a16:creationId xmlns:a16="http://schemas.microsoft.com/office/drawing/2014/main" xmlns="" id="{601CA39E-E609-410D-A437-E2CFA84C49D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46200" y="7515225"/>
              <a:ext cx="450850" cy="450850"/>
            </a:xfrm>
            <a:custGeom>
              <a:avLst/>
              <a:gdLst>
                <a:gd name="T0" fmla="*/ 50 w 142"/>
                <a:gd name="T1" fmla="*/ 18 h 142"/>
                <a:gd name="T2" fmla="*/ 14 w 142"/>
                <a:gd name="T3" fmla="*/ 18 h 142"/>
                <a:gd name="T4" fmla="*/ 32 w 142"/>
                <a:gd name="T5" fmla="*/ 4 h 142"/>
                <a:gd name="T6" fmla="*/ 32 w 142"/>
                <a:gd name="T7" fmla="*/ 32 h 142"/>
                <a:gd name="T8" fmla="*/ 32 w 142"/>
                <a:gd name="T9" fmla="*/ 4 h 142"/>
                <a:gd name="T10" fmla="*/ 62 w 142"/>
                <a:gd name="T11" fmla="*/ 18 h 142"/>
                <a:gd name="T12" fmla="*/ 60 w 142"/>
                <a:gd name="T13" fmla="*/ 32 h 142"/>
                <a:gd name="T14" fmla="*/ 21 w 142"/>
                <a:gd name="T15" fmla="*/ 39 h 142"/>
                <a:gd name="T16" fmla="*/ 0 w 142"/>
                <a:gd name="T17" fmla="*/ 98 h 142"/>
                <a:gd name="T18" fmla="*/ 14 w 142"/>
                <a:gd name="T19" fmla="*/ 132 h 142"/>
                <a:gd name="T20" fmla="*/ 40 w 142"/>
                <a:gd name="T21" fmla="*/ 142 h 142"/>
                <a:gd name="T22" fmla="*/ 50 w 142"/>
                <a:gd name="T23" fmla="*/ 57 h 142"/>
                <a:gd name="T24" fmla="*/ 60 w 142"/>
                <a:gd name="T25" fmla="*/ 101 h 142"/>
                <a:gd name="T26" fmla="*/ 96 w 142"/>
                <a:gd name="T27" fmla="*/ 133 h 142"/>
                <a:gd name="T28" fmla="*/ 76 w 142"/>
                <a:gd name="T29" fmla="*/ 142 h 142"/>
                <a:gd name="T30" fmla="*/ 80 w 142"/>
                <a:gd name="T31" fmla="*/ 137 h 142"/>
                <a:gd name="T32" fmla="*/ 96 w 142"/>
                <a:gd name="T33" fmla="*/ 142 h 142"/>
                <a:gd name="T34" fmla="*/ 101 w 142"/>
                <a:gd name="T35" fmla="*/ 137 h 142"/>
                <a:gd name="T36" fmla="*/ 117 w 142"/>
                <a:gd name="T37" fmla="*/ 142 h 142"/>
                <a:gd name="T38" fmla="*/ 122 w 142"/>
                <a:gd name="T39" fmla="*/ 133 h 142"/>
                <a:gd name="T40" fmla="*/ 101 w 142"/>
                <a:gd name="T41" fmla="*/ 101 h 142"/>
                <a:gd name="T42" fmla="*/ 138 w 142"/>
                <a:gd name="T43" fmla="*/ 32 h 142"/>
                <a:gd name="T44" fmla="*/ 135 w 142"/>
                <a:gd name="T45" fmla="*/ 18 h 142"/>
                <a:gd name="T46" fmla="*/ 46 w 142"/>
                <a:gd name="T47" fmla="*/ 132 h 142"/>
                <a:gd name="T48" fmla="*/ 34 w 142"/>
                <a:gd name="T49" fmla="*/ 138 h 142"/>
                <a:gd name="T50" fmla="*/ 30 w 142"/>
                <a:gd name="T51" fmla="*/ 110 h 142"/>
                <a:gd name="T52" fmla="*/ 24 w 142"/>
                <a:gd name="T53" fmla="*/ 138 h 142"/>
                <a:gd name="T54" fmla="*/ 18 w 142"/>
                <a:gd name="T55" fmla="*/ 69 h 142"/>
                <a:gd name="T56" fmla="*/ 14 w 142"/>
                <a:gd name="T57" fmla="*/ 94 h 142"/>
                <a:gd name="T58" fmla="*/ 5 w 142"/>
                <a:gd name="T59" fmla="*/ 59 h 142"/>
                <a:gd name="T60" fmla="*/ 83 w 142"/>
                <a:gd name="T61" fmla="*/ 43 h 142"/>
                <a:gd name="T62" fmla="*/ 83 w 142"/>
                <a:gd name="T63" fmla="*/ 53 h 142"/>
                <a:gd name="T64" fmla="*/ 133 w 142"/>
                <a:gd name="T65" fmla="*/ 96 h 142"/>
                <a:gd name="T66" fmla="*/ 64 w 142"/>
                <a:gd name="T67" fmla="*/ 57 h 142"/>
                <a:gd name="T68" fmla="*/ 92 w 142"/>
                <a:gd name="T69" fmla="*/ 48 h 142"/>
                <a:gd name="T70" fmla="*/ 64 w 142"/>
                <a:gd name="T71" fmla="*/ 39 h 142"/>
                <a:gd name="T72" fmla="*/ 133 w 142"/>
                <a:gd name="T73" fmla="*/ 32 h 142"/>
                <a:gd name="T74" fmla="*/ 135 w 142"/>
                <a:gd name="T75" fmla="*/ 27 h 142"/>
                <a:gd name="T76" fmla="*/ 60 w 142"/>
                <a:gd name="T77" fmla="*/ 25 h 142"/>
                <a:gd name="T78" fmla="*/ 135 w 142"/>
                <a:gd name="T79" fmla="*/ 23 h 142"/>
                <a:gd name="T80" fmla="*/ 135 w 142"/>
                <a:gd name="T81" fmla="*/ 27 h 142"/>
                <a:gd name="T82" fmla="*/ 96 w 142"/>
                <a:gd name="T83" fmla="*/ 70 h 142"/>
                <a:gd name="T84" fmla="*/ 118 w 142"/>
                <a:gd name="T85" fmla="*/ 66 h 142"/>
                <a:gd name="T86" fmla="*/ 115 w 142"/>
                <a:gd name="T87" fmla="*/ 62 h 142"/>
                <a:gd name="T88" fmla="*/ 126 w 142"/>
                <a:gd name="T89" fmla="*/ 73 h 142"/>
                <a:gd name="T90" fmla="*/ 122 w 142"/>
                <a:gd name="T91" fmla="*/ 70 h 142"/>
                <a:gd name="T92" fmla="*/ 96 w 142"/>
                <a:gd name="T93" fmla="*/ 77 h 142"/>
                <a:gd name="T94" fmla="*/ 81 w 142"/>
                <a:gd name="T95" fmla="*/ 85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42" h="142">
                  <a:moveTo>
                    <a:pt x="32" y="37"/>
                  </a:moveTo>
                  <a:cubicBezTo>
                    <a:pt x="42" y="37"/>
                    <a:pt x="50" y="28"/>
                    <a:pt x="50" y="18"/>
                  </a:cubicBezTo>
                  <a:cubicBezTo>
                    <a:pt x="50" y="8"/>
                    <a:pt x="42" y="0"/>
                    <a:pt x="32" y="0"/>
                  </a:cubicBezTo>
                  <a:cubicBezTo>
                    <a:pt x="22" y="0"/>
                    <a:pt x="14" y="8"/>
                    <a:pt x="14" y="18"/>
                  </a:cubicBezTo>
                  <a:cubicBezTo>
                    <a:pt x="14" y="28"/>
                    <a:pt x="22" y="37"/>
                    <a:pt x="32" y="37"/>
                  </a:cubicBezTo>
                  <a:close/>
                  <a:moveTo>
                    <a:pt x="32" y="4"/>
                  </a:moveTo>
                  <a:cubicBezTo>
                    <a:pt x="40" y="4"/>
                    <a:pt x="46" y="11"/>
                    <a:pt x="46" y="18"/>
                  </a:cubicBezTo>
                  <a:cubicBezTo>
                    <a:pt x="46" y="26"/>
                    <a:pt x="40" y="32"/>
                    <a:pt x="32" y="32"/>
                  </a:cubicBezTo>
                  <a:cubicBezTo>
                    <a:pt x="24" y="32"/>
                    <a:pt x="18" y="26"/>
                    <a:pt x="18" y="18"/>
                  </a:cubicBezTo>
                  <a:cubicBezTo>
                    <a:pt x="18" y="11"/>
                    <a:pt x="24" y="4"/>
                    <a:pt x="32" y="4"/>
                  </a:cubicBezTo>
                  <a:close/>
                  <a:moveTo>
                    <a:pt x="135" y="18"/>
                  </a:moveTo>
                  <a:cubicBezTo>
                    <a:pt x="62" y="18"/>
                    <a:pt x="62" y="18"/>
                    <a:pt x="62" y="18"/>
                  </a:cubicBezTo>
                  <a:cubicBezTo>
                    <a:pt x="58" y="18"/>
                    <a:pt x="55" y="21"/>
                    <a:pt x="55" y="25"/>
                  </a:cubicBezTo>
                  <a:cubicBezTo>
                    <a:pt x="55" y="28"/>
                    <a:pt x="57" y="31"/>
                    <a:pt x="60" y="32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21" y="39"/>
                    <a:pt x="21" y="39"/>
                    <a:pt x="21" y="39"/>
                  </a:cubicBezTo>
                  <a:cubicBezTo>
                    <a:pt x="9" y="39"/>
                    <a:pt x="0" y="48"/>
                    <a:pt x="0" y="59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14" y="132"/>
                    <a:pt x="14" y="132"/>
                    <a:pt x="14" y="132"/>
                  </a:cubicBezTo>
                  <a:cubicBezTo>
                    <a:pt x="14" y="137"/>
                    <a:pt x="18" y="142"/>
                    <a:pt x="24" y="142"/>
                  </a:cubicBezTo>
                  <a:cubicBezTo>
                    <a:pt x="40" y="142"/>
                    <a:pt x="40" y="142"/>
                    <a:pt x="40" y="142"/>
                  </a:cubicBezTo>
                  <a:cubicBezTo>
                    <a:pt x="46" y="142"/>
                    <a:pt x="50" y="137"/>
                    <a:pt x="50" y="132"/>
                  </a:cubicBezTo>
                  <a:cubicBezTo>
                    <a:pt x="50" y="57"/>
                    <a:pt x="50" y="57"/>
                    <a:pt x="50" y="57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96" y="101"/>
                    <a:pt x="96" y="101"/>
                    <a:pt x="96" y="101"/>
                  </a:cubicBezTo>
                  <a:cubicBezTo>
                    <a:pt x="96" y="133"/>
                    <a:pt x="96" y="133"/>
                    <a:pt x="96" y="133"/>
                  </a:cubicBezTo>
                  <a:cubicBezTo>
                    <a:pt x="76" y="133"/>
                    <a:pt x="76" y="133"/>
                    <a:pt x="76" y="133"/>
                  </a:cubicBezTo>
                  <a:cubicBezTo>
                    <a:pt x="76" y="142"/>
                    <a:pt x="76" y="142"/>
                    <a:pt x="76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37"/>
                    <a:pt x="80" y="137"/>
                    <a:pt x="80" y="137"/>
                  </a:cubicBezTo>
                  <a:cubicBezTo>
                    <a:pt x="96" y="137"/>
                    <a:pt x="96" y="137"/>
                    <a:pt x="96" y="137"/>
                  </a:cubicBezTo>
                  <a:cubicBezTo>
                    <a:pt x="96" y="142"/>
                    <a:pt x="96" y="142"/>
                    <a:pt x="96" y="142"/>
                  </a:cubicBezTo>
                  <a:cubicBezTo>
                    <a:pt x="101" y="142"/>
                    <a:pt x="101" y="142"/>
                    <a:pt x="101" y="142"/>
                  </a:cubicBezTo>
                  <a:cubicBezTo>
                    <a:pt x="101" y="137"/>
                    <a:pt x="101" y="137"/>
                    <a:pt x="101" y="137"/>
                  </a:cubicBezTo>
                  <a:cubicBezTo>
                    <a:pt x="117" y="137"/>
                    <a:pt x="117" y="137"/>
                    <a:pt x="117" y="137"/>
                  </a:cubicBezTo>
                  <a:cubicBezTo>
                    <a:pt x="117" y="142"/>
                    <a:pt x="117" y="142"/>
                    <a:pt x="117" y="142"/>
                  </a:cubicBezTo>
                  <a:cubicBezTo>
                    <a:pt x="122" y="142"/>
                    <a:pt x="122" y="142"/>
                    <a:pt x="122" y="142"/>
                  </a:cubicBezTo>
                  <a:cubicBezTo>
                    <a:pt x="122" y="133"/>
                    <a:pt x="122" y="133"/>
                    <a:pt x="122" y="133"/>
                  </a:cubicBezTo>
                  <a:cubicBezTo>
                    <a:pt x="101" y="133"/>
                    <a:pt x="101" y="133"/>
                    <a:pt x="101" y="133"/>
                  </a:cubicBezTo>
                  <a:cubicBezTo>
                    <a:pt x="101" y="101"/>
                    <a:pt x="101" y="101"/>
                    <a:pt x="101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32"/>
                    <a:pt x="138" y="32"/>
                    <a:pt x="138" y="32"/>
                  </a:cubicBezTo>
                  <a:cubicBezTo>
                    <a:pt x="140" y="31"/>
                    <a:pt x="142" y="28"/>
                    <a:pt x="142" y="25"/>
                  </a:cubicBezTo>
                  <a:cubicBezTo>
                    <a:pt x="142" y="21"/>
                    <a:pt x="139" y="18"/>
                    <a:pt x="135" y="18"/>
                  </a:cubicBezTo>
                  <a:close/>
                  <a:moveTo>
                    <a:pt x="46" y="53"/>
                  </a:moveTo>
                  <a:cubicBezTo>
                    <a:pt x="46" y="132"/>
                    <a:pt x="46" y="132"/>
                    <a:pt x="46" y="132"/>
                  </a:cubicBezTo>
                  <a:cubicBezTo>
                    <a:pt x="46" y="135"/>
                    <a:pt x="43" y="138"/>
                    <a:pt x="40" y="138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4" y="110"/>
                    <a:pt x="34" y="110"/>
                    <a:pt x="34" y="110"/>
                  </a:cubicBezTo>
                  <a:cubicBezTo>
                    <a:pt x="30" y="110"/>
                    <a:pt x="30" y="110"/>
                    <a:pt x="30" y="110"/>
                  </a:cubicBezTo>
                  <a:cubicBezTo>
                    <a:pt x="30" y="138"/>
                    <a:pt x="30" y="138"/>
                    <a:pt x="30" y="138"/>
                  </a:cubicBezTo>
                  <a:cubicBezTo>
                    <a:pt x="24" y="138"/>
                    <a:pt x="24" y="138"/>
                    <a:pt x="24" y="138"/>
                  </a:cubicBezTo>
                  <a:cubicBezTo>
                    <a:pt x="21" y="138"/>
                    <a:pt x="18" y="135"/>
                    <a:pt x="18" y="132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4" y="94"/>
                    <a:pt x="14" y="94"/>
                    <a:pt x="14" y="94"/>
                  </a:cubicBezTo>
                  <a:cubicBezTo>
                    <a:pt x="5" y="94"/>
                    <a:pt x="5" y="94"/>
                    <a:pt x="5" y="94"/>
                  </a:cubicBezTo>
                  <a:cubicBezTo>
                    <a:pt x="5" y="59"/>
                    <a:pt x="5" y="59"/>
                    <a:pt x="5" y="59"/>
                  </a:cubicBezTo>
                  <a:cubicBezTo>
                    <a:pt x="5" y="51"/>
                    <a:pt x="12" y="43"/>
                    <a:pt x="21" y="43"/>
                  </a:cubicBezTo>
                  <a:cubicBezTo>
                    <a:pt x="83" y="43"/>
                    <a:pt x="83" y="43"/>
                    <a:pt x="83" y="43"/>
                  </a:cubicBezTo>
                  <a:cubicBezTo>
                    <a:pt x="85" y="43"/>
                    <a:pt x="87" y="45"/>
                    <a:pt x="87" y="48"/>
                  </a:cubicBezTo>
                  <a:cubicBezTo>
                    <a:pt x="87" y="51"/>
                    <a:pt x="85" y="53"/>
                    <a:pt x="83" y="53"/>
                  </a:cubicBezTo>
                  <a:cubicBezTo>
                    <a:pt x="46" y="53"/>
                    <a:pt x="46" y="53"/>
                    <a:pt x="46" y="53"/>
                  </a:cubicBezTo>
                  <a:close/>
                  <a:moveTo>
                    <a:pt x="133" y="96"/>
                  </a:moveTo>
                  <a:cubicBezTo>
                    <a:pt x="64" y="96"/>
                    <a:pt x="64" y="96"/>
                    <a:pt x="64" y="96"/>
                  </a:cubicBezTo>
                  <a:cubicBezTo>
                    <a:pt x="64" y="57"/>
                    <a:pt x="64" y="57"/>
                    <a:pt x="64" y="57"/>
                  </a:cubicBezTo>
                  <a:cubicBezTo>
                    <a:pt x="83" y="57"/>
                    <a:pt x="83" y="57"/>
                    <a:pt x="83" y="57"/>
                  </a:cubicBezTo>
                  <a:cubicBezTo>
                    <a:pt x="88" y="57"/>
                    <a:pt x="92" y="53"/>
                    <a:pt x="92" y="48"/>
                  </a:cubicBezTo>
                  <a:cubicBezTo>
                    <a:pt x="92" y="43"/>
                    <a:pt x="88" y="39"/>
                    <a:pt x="83" y="39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133" y="32"/>
                    <a:pt x="133" y="32"/>
                    <a:pt x="133" y="32"/>
                  </a:cubicBezTo>
                  <a:cubicBezTo>
                    <a:pt x="133" y="96"/>
                    <a:pt x="133" y="96"/>
                    <a:pt x="133" y="96"/>
                  </a:cubicBezTo>
                  <a:close/>
                  <a:moveTo>
                    <a:pt x="135" y="27"/>
                  </a:moveTo>
                  <a:cubicBezTo>
                    <a:pt x="62" y="27"/>
                    <a:pt x="62" y="27"/>
                    <a:pt x="62" y="27"/>
                  </a:cubicBezTo>
                  <a:cubicBezTo>
                    <a:pt x="61" y="27"/>
                    <a:pt x="60" y="26"/>
                    <a:pt x="60" y="25"/>
                  </a:cubicBezTo>
                  <a:cubicBezTo>
                    <a:pt x="60" y="24"/>
                    <a:pt x="61" y="23"/>
                    <a:pt x="62" y="23"/>
                  </a:cubicBezTo>
                  <a:cubicBezTo>
                    <a:pt x="135" y="23"/>
                    <a:pt x="135" y="23"/>
                    <a:pt x="135" y="23"/>
                  </a:cubicBezTo>
                  <a:cubicBezTo>
                    <a:pt x="137" y="23"/>
                    <a:pt x="138" y="24"/>
                    <a:pt x="138" y="25"/>
                  </a:cubicBezTo>
                  <a:cubicBezTo>
                    <a:pt x="138" y="26"/>
                    <a:pt x="137" y="27"/>
                    <a:pt x="135" y="27"/>
                  </a:cubicBezTo>
                  <a:close/>
                  <a:moveTo>
                    <a:pt x="81" y="85"/>
                  </a:moveTo>
                  <a:cubicBezTo>
                    <a:pt x="96" y="70"/>
                    <a:pt x="96" y="70"/>
                    <a:pt x="96" y="70"/>
                  </a:cubicBezTo>
                  <a:cubicBezTo>
                    <a:pt x="105" y="79"/>
                    <a:pt x="105" y="79"/>
                    <a:pt x="105" y="79"/>
                  </a:cubicBezTo>
                  <a:cubicBezTo>
                    <a:pt x="118" y="66"/>
                    <a:pt x="118" y="66"/>
                    <a:pt x="118" y="66"/>
                  </a:cubicBezTo>
                  <a:cubicBezTo>
                    <a:pt x="115" y="66"/>
                    <a:pt x="115" y="66"/>
                    <a:pt x="115" y="66"/>
                  </a:cubicBezTo>
                  <a:cubicBezTo>
                    <a:pt x="115" y="62"/>
                    <a:pt x="115" y="62"/>
                    <a:pt x="115" y="62"/>
                  </a:cubicBezTo>
                  <a:cubicBezTo>
                    <a:pt x="126" y="62"/>
                    <a:pt x="126" y="62"/>
                    <a:pt x="126" y="62"/>
                  </a:cubicBezTo>
                  <a:cubicBezTo>
                    <a:pt x="126" y="73"/>
                    <a:pt x="126" y="73"/>
                    <a:pt x="126" y="73"/>
                  </a:cubicBezTo>
                  <a:cubicBezTo>
                    <a:pt x="122" y="73"/>
                    <a:pt x="122" y="73"/>
                    <a:pt x="122" y="73"/>
                  </a:cubicBezTo>
                  <a:cubicBezTo>
                    <a:pt x="122" y="70"/>
                    <a:pt x="122" y="70"/>
                    <a:pt x="122" y="70"/>
                  </a:cubicBezTo>
                  <a:cubicBezTo>
                    <a:pt x="105" y="86"/>
                    <a:pt x="105" y="86"/>
                    <a:pt x="105" y="86"/>
                  </a:cubicBezTo>
                  <a:cubicBezTo>
                    <a:pt x="96" y="77"/>
                    <a:pt x="96" y="77"/>
                    <a:pt x="96" y="77"/>
                  </a:cubicBezTo>
                  <a:cubicBezTo>
                    <a:pt x="84" y="89"/>
                    <a:pt x="84" y="89"/>
                    <a:pt x="84" y="89"/>
                  </a:cubicBezTo>
                  <a:lnTo>
                    <a:pt x="81" y="85"/>
                  </a:lnTo>
                  <a:close/>
                </a:path>
              </a:pathLst>
            </a:custGeom>
            <a:solidFill>
              <a:srgbClr val="000000">
                <a:alpha val="50000"/>
              </a:srgb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999999"/>
                </a:solidFill>
                <a:effectLst/>
                <a:uLnTx/>
                <a:uFillTx/>
                <a:latin typeface="Times New Roman"/>
                <a:ea typeface="+mn-ea"/>
                <a:cs typeface="+mn-cs"/>
              </a:endParaRPr>
            </a:p>
          </p:txBody>
        </p:sp>
      </p:grpSp>
      <p:sp>
        <p:nvSpPr>
          <p:cNvPr id="9" name="Прямокутник 8"/>
          <p:cNvSpPr/>
          <p:nvPr/>
        </p:nvSpPr>
        <p:spPr>
          <a:xfrm>
            <a:off x="1167341" y="1111564"/>
            <a:ext cx="489027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4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Запрошую до співпраці!</a:t>
            </a:r>
            <a:endParaRPr lang="uk-UA" sz="4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513" y="3249755"/>
            <a:ext cx="6623932" cy="280378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7666516" y="4786532"/>
            <a:ext cx="4088347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aluona2603@gmail.com</a:t>
            </a:r>
          </a:p>
          <a:p>
            <a:endParaRPr lang="uk-UA" dirty="0"/>
          </a:p>
        </p:txBody>
      </p:sp>
      <p:sp>
        <p:nvSpPr>
          <p:cNvPr id="2" name="Прямокутник 1"/>
          <p:cNvSpPr/>
          <p:nvPr/>
        </p:nvSpPr>
        <p:spPr>
          <a:xfrm>
            <a:off x="7351161" y="2915018"/>
            <a:ext cx="4719059" cy="1211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sz="2800" b="1" i="1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Дідик</a:t>
            </a:r>
            <a:r>
              <a:rPr lang="uk-UA" sz="2800" b="1" i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800" b="1" i="1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Альона</a:t>
            </a:r>
            <a:r>
              <a:rPr lang="uk-UA" sz="2800" b="1" i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Петрівна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sz="2800" b="1" i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Консультант ЦПРПП ВМР </a:t>
            </a:r>
            <a:endParaRPr lang="uk-UA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кутник 2"/>
          <p:cNvSpPr/>
          <p:nvPr/>
        </p:nvSpPr>
        <p:spPr>
          <a:xfrm>
            <a:off x="7911101" y="4165477"/>
            <a:ext cx="3315216" cy="480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0" cap="none" spc="0" normalizeH="0" baseline="0" noProof="0" dirty="0">
                <a:ln>
                  <a:noFill/>
                </a:ln>
                <a:solidFill>
                  <a:srgbClr val="072F67"/>
                </a:solidFill>
                <a:effectLst/>
                <a:uLnTx/>
                <a:uFillTx/>
              </a:rPr>
              <a:t>(</a:t>
            </a:r>
            <a:r>
              <a:rPr kumimoji="0" lang="en-GB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72F67"/>
                </a:solidFill>
                <a:effectLst/>
                <a:uLnTx/>
                <a:uFillTx/>
              </a:rPr>
              <a:t>0</a:t>
            </a:r>
            <a:r>
              <a:rPr kumimoji="0" lang="uk-UA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72F67"/>
                </a:solidFill>
                <a:effectLst/>
                <a:uLnTx/>
                <a:uFillTx/>
              </a:rPr>
              <a:t>67</a:t>
            </a:r>
            <a:r>
              <a:rPr kumimoji="0" lang="en-GB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72F67"/>
                </a:solidFill>
                <a:effectLst/>
                <a:uLnTx/>
                <a:uFillTx/>
              </a:rPr>
              <a:t>)</a:t>
            </a:r>
            <a:r>
              <a:rPr kumimoji="0" lang="uk-UA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72F67"/>
                </a:solidFill>
                <a:effectLst/>
                <a:uLnTx/>
                <a:uFillTx/>
              </a:rPr>
              <a:t> 858</a:t>
            </a:r>
            <a:r>
              <a:rPr kumimoji="0" lang="en-GB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72F67"/>
                </a:solidFill>
                <a:effectLst/>
                <a:uLnTx/>
                <a:uFillTx/>
              </a:rPr>
              <a:t> </a:t>
            </a:r>
            <a:r>
              <a:rPr kumimoji="0" lang="uk-UA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72F67"/>
                </a:solidFill>
                <a:effectLst/>
                <a:uLnTx/>
                <a:uFillTx/>
              </a:rPr>
              <a:t>61</a:t>
            </a:r>
            <a:r>
              <a:rPr kumimoji="0" lang="en-GB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72F67"/>
                </a:solidFill>
                <a:effectLst/>
                <a:uLnTx/>
                <a:uFillTx/>
              </a:rPr>
              <a:t> </a:t>
            </a:r>
            <a:r>
              <a:rPr kumimoji="0" lang="uk-UA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72F67"/>
                </a:solidFill>
                <a:effectLst/>
                <a:uLnTx/>
                <a:uFillTx/>
              </a:rPr>
              <a:t>59</a:t>
            </a:r>
            <a:endParaRPr kumimoji="0" lang="en-GB" sz="2800" b="1" i="0" u="none" strike="noStrike" kern="0" cap="none" spc="0" normalizeH="0" baseline="0" noProof="0" dirty="0">
              <a:ln>
                <a:noFill/>
              </a:ln>
              <a:solidFill>
                <a:srgbClr val="072F67"/>
              </a:solidFill>
              <a:effectLst/>
              <a:uLnTx/>
              <a:uFillTx/>
            </a:endParaRPr>
          </a:p>
        </p:txBody>
      </p:sp>
      <p:pic>
        <p:nvPicPr>
          <p:cNvPr id="12" name="Рисунок 11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0683" y="139052"/>
            <a:ext cx="2840008" cy="276067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01899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5" name="Google Shape;415;p9" descr="Календар 21-2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"/>
            <a:ext cx="12015536" cy="5684808"/>
          </a:xfrm>
          <a:prstGeom prst="rect">
            <a:avLst/>
          </a:prstGeom>
          <a:noFill/>
          <a:ln>
            <a:noFill/>
          </a:ln>
        </p:spPr>
      </p:pic>
      <p:sp>
        <p:nvSpPr>
          <p:cNvPr id="416" name="Google Shape;416;p9"/>
          <p:cNvSpPr/>
          <p:nvPr/>
        </p:nvSpPr>
        <p:spPr>
          <a:xfrm>
            <a:off x="396824" y="5573135"/>
            <a:ext cx="9489049" cy="830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pPr algn="just"/>
            <a:r>
              <a:rPr lang="ru-RU" sz="16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14 </a:t>
            </a:r>
            <a:r>
              <a:rPr lang="ru-RU" sz="16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жовтня</a:t>
            </a:r>
            <a:r>
              <a:rPr lang="ru-RU" sz="16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- День </a:t>
            </a:r>
            <a:r>
              <a:rPr lang="ru-RU" sz="16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захисника</a:t>
            </a:r>
            <a:r>
              <a:rPr lang="ru-RU" sz="16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6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України</a:t>
            </a:r>
            <a:r>
              <a:rPr lang="ru-RU" sz="16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  </a:t>
            </a:r>
            <a:r>
              <a:rPr lang="ru-RU" sz="16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четвер</a:t>
            </a:r>
            <a:r>
              <a:rPr lang="ru-RU" sz="16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	25 </a:t>
            </a:r>
            <a:r>
              <a:rPr lang="ru-RU" sz="16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квітня</a:t>
            </a:r>
            <a:r>
              <a:rPr lang="ru-RU" sz="16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– перенесено Пасха     </a:t>
            </a:r>
            <a:r>
              <a:rPr lang="ru-RU" sz="16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понеділок</a:t>
            </a:r>
            <a:endParaRPr lang="ru-RU" sz="1600" b="1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algn="just"/>
            <a:r>
              <a:rPr lang="ru-RU" sz="16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8 </a:t>
            </a:r>
            <a:r>
              <a:rPr lang="ru-RU" sz="16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березня</a:t>
            </a:r>
            <a:r>
              <a:rPr lang="ru-RU" sz="16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– День </a:t>
            </a:r>
            <a:r>
              <a:rPr lang="ru-RU" sz="16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жінок</a:t>
            </a:r>
            <a:r>
              <a:rPr lang="ru-RU" sz="16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    </a:t>
            </a:r>
            <a:r>
              <a:rPr lang="ru-RU" sz="16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вівторок</a:t>
            </a:r>
            <a:r>
              <a:rPr lang="ru-RU" sz="16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		2 </a:t>
            </a:r>
            <a:r>
              <a:rPr lang="ru-RU" sz="16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травня</a:t>
            </a:r>
            <a:r>
              <a:rPr lang="ru-RU" sz="16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– </a:t>
            </a:r>
            <a:r>
              <a:rPr lang="ru-RU" sz="16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понеділок</a:t>
            </a:r>
            <a:r>
              <a:rPr lang="ru-RU" sz="16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     9 </a:t>
            </a:r>
            <a:r>
              <a:rPr lang="ru-RU" sz="16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травня</a:t>
            </a:r>
            <a:r>
              <a:rPr lang="ru-RU" sz="16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– </a:t>
            </a:r>
            <a:r>
              <a:rPr lang="ru-RU" sz="16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понеділок</a:t>
            </a:r>
            <a:endParaRPr lang="ru-RU" sz="1600" b="1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lvl="0" algn="just"/>
            <a:r>
              <a:rPr lang="ru-RU" sz="16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І семестр  77       ІІ семестр  90 </a:t>
            </a:r>
            <a:r>
              <a:rPr lang="ru-RU" sz="16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чи</a:t>
            </a:r>
            <a:r>
              <a:rPr lang="ru-RU" sz="16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93   </a:t>
            </a:r>
            <a:r>
              <a:rPr lang="ru-RU" sz="16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рік</a:t>
            </a:r>
            <a:r>
              <a:rPr lang="ru-RU" sz="16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167 </a:t>
            </a:r>
            <a:r>
              <a:rPr lang="ru-RU" sz="16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або</a:t>
            </a:r>
            <a:r>
              <a:rPr lang="ru-RU" sz="16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170 </a:t>
            </a:r>
            <a:r>
              <a:rPr lang="ru-RU" sz="16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днів</a:t>
            </a:r>
            <a:r>
              <a:rPr lang="ru-RU" sz="16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	</a:t>
            </a:r>
            <a:endParaRPr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Google Shape;421;p10"/>
          <p:cNvSpPr/>
          <p:nvPr/>
        </p:nvSpPr>
        <p:spPr>
          <a:xfrm>
            <a:off x="0" y="610080"/>
            <a:ext cx="12192000" cy="60631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r>
              <a:rPr lang="ru-RU" sz="2000" b="1" dirty="0" err="1">
                <a:latin typeface="Times New Roman"/>
                <a:ea typeface="Times New Roman"/>
                <a:cs typeface="Times New Roman"/>
                <a:sym typeface="Times New Roman"/>
              </a:rPr>
              <a:t>Навчальні</a:t>
            </a:r>
            <a:r>
              <a:rPr lang="ru-RU" sz="2000" b="1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b="1" dirty="0" err="1">
                <a:latin typeface="Times New Roman"/>
                <a:ea typeface="Times New Roman"/>
                <a:cs typeface="Times New Roman"/>
                <a:sym typeface="Times New Roman"/>
              </a:rPr>
              <a:t>приміщення</a:t>
            </a:r>
            <a:r>
              <a:rPr lang="ru-RU" sz="2000" b="1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endParaRPr dirty="0"/>
          </a:p>
          <a:p>
            <a:r>
              <a:rPr lang="ru-RU" sz="19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10.  </a:t>
            </a:r>
            <a:r>
              <a:rPr lang="ru-RU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Обладнання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,  </a:t>
            </a:r>
            <a:r>
              <a:rPr lang="ru-RU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устаткування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,  </a:t>
            </a:r>
            <a:r>
              <a:rPr lang="ru-RU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технічні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засоби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навчання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  (</a:t>
            </a:r>
            <a:r>
              <a:rPr lang="ru-RU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далі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  –  ТЗН), </a:t>
            </a:r>
            <a:r>
              <a:rPr lang="ru-RU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навчально-методичні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матеріали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,  </a:t>
            </a:r>
            <a:r>
              <a:rPr lang="ru-RU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які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використовуються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  в  </a:t>
            </a:r>
            <a:r>
              <a:rPr lang="ru-RU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освітньому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процесі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ru-RU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повинні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 бути </a:t>
            </a:r>
            <a:r>
              <a:rPr lang="ru-RU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безпечними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 для </a:t>
            </a:r>
            <a:r>
              <a:rPr lang="ru-RU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здоров’я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дітей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. </a:t>
            </a:r>
            <a:endParaRPr dirty="0"/>
          </a:p>
          <a:p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 11.  </a:t>
            </a:r>
            <a:r>
              <a:rPr lang="ru-RU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Залежно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від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призначення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навчальних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приміщень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використовуються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різні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види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навчальних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меблів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:  </a:t>
            </a:r>
            <a:r>
              <a:rPr lang="ru-RU" sz="1600" dirty="0" err="1">
                <a:latin typeface="Times New Roman"/>
                <a:ea typeface="Times New Roman"/>
                <a:cs typeface="Times New Roman"/>
                <a:sym typeface="Times New Roman"/>
              </a:rPr>
              <a:t>робочі</a:t>
            </a:r>
            <a:r>
              <a:rPr lang="ru-RU" sz="1600" dirty="0"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1600" dirty="0" err="1">
                <a:latin typeface="Times New Roman"/>
                <a:ea typeface="Times New Roman"/>
                <a:cs typeface="Times New Roman"/>
                <a:sym typeface="Times New Roman"/>
              </a:rPr>
              <a:t>столи</a:t>
            </a:r>
            <a:r>
              <a:rPr lang="ru-RU" sz="1600" dirty="0"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1600" dirty="0" err="1">
                <a:latin typeface="Times New Roman"/>
                <a:ea typeface="Times New Roman"/>
                <a:cs typeface="Times New Roman"/>
                <a:sym typeface="Times New Roman"/>
              </a:rPr>
              <a:t>учнів</a:t>
            </a:r>
            <a:r>
              <a:rPr lang="ru-RU" sz="1600" dirty="0">
                <a:latin typeface="Times New Roman"/>
                <a:ea typeface="Times New Roman"/>
                <a:cs typeface="Times New Roman"/>
                <a:sym typeface="Times New Roman"/>
              </a:rPr>
              <a:t>  (</a:t>
            </a:r>
            <a:r>
              <a:rPr lang="ru-RU" sz="1600" dirty="0" err="1">
                <a:latin typeface="Times New Roman"/>
                <a:ea typeface="Times New Roman"/>
                <a:cs typeface="Times New Roman"/>
                <a:sym typeface="Times New Roman"/>
              </a:rPr>
              <a:t>двомісні</a:t>
            </a:r>
            <a:r>
              <a:rPr lang="ru-RU" sz="1600" dirty="0">
                <a:latin typeface="Times New Roman"/>
                <a:ea typeface="Times New Roman"/>
                <a:cs typeface="Times New Roman"/>
                <a:sym typeface="Times New Roman"/>
              </a:rPr>
              <a:t>  та  </a:t>
            </a:r>
            <a:r>
              <a:rPr lang="ru-RU" sz="1600" dirty="0" err="1">
                <a:latin typeface="Times New Roman"/>
                <a:ea typeface="Times New Roman"/>
                <a:cs typeface="Times New Roman"/>
                <a:sym typeface="Times New Roman"/>
              </a:rPr>
              <a:t>одномісні</a:t>
            </a:r>
            <a:r>
              <a:rPr lang="ru-RU" sz="1600" dirty="0">
                <a:latin typeface="Times New Roman"/>
                <a:ea typeface="Times New Roman"/>
                <a:cs typeface="Times New Roman"/>
                <a:sym typeface="Times New Roman"/>
              </a:rPr>
              <a:t>)  та </a:t>
            </a:r>
            <a:r>
              <a:rPr lang="ru-RU" sz="1600" dirty="0" err="1">
                <a:latin typeface="Times New Roman"/>
                <a:ea typeface="Times New Roman"/>
                <a:cs typeface="Times New Roman"/>
                <a:sym typeface="Times New Roman"/>
              </a:rPr>
              <a:t>стільці</a:t>
            </a:r>
            <a:r>
              <a:rPr lang="ru-RU" sz="1600" dirty="0"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1600" dirty="0" err="1">
                <a:latin typeface="Times New Roman"/>
                <a:ea typeface="Times New Roman"/>
                <a:cs typeface="Times New Roman"/>
                <a:sym typeface="Times New Roman"/>
              </a:rPr>
              <a:t>зі</a:t>
            </a:r>
            <a:r>
              <a:rPr lang="ru-RU" sz="1600" dirty="0">
                <a:latin typeface="Times New Roman"/>
                <a:ea typeface="Times New Roman"/>
                <a:cs typeface="Times New Roman"/>
                <a:sym typeface="Times New Roman"/>
              </a:rPr>
              <a:t>  спинками  </a:t>
            </a:r>
            <a:r>
              <a:rPr lang="ru-RU" sz="1600" dirty="0" err="1">
                <a:latin typeface="Times New Roman"/>
                <a:ea typeface="Times New Roman"/>
                <a:cs typeface="Times New Roman"/>
                <a:sym typeface="Times New Roman"/>
              </a:rPr>
              <a:t>різних</a:t>
            </a:r>
            <a:r>
              <a:rPr lang="ru-RU" sz="1600" dirty="0"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1600" dirty="0" err="1">
                <a:latin typeface="Times New Roman"/>
                <a:ea typeface="Times New Roman"/>
                <a:cs typeface="Times New Roman"/>
                <a:sym typeface="Times New Roman"/>
              </a:rPr>
              <a:t>ростових</a:t>
            </a:r>
            <a:r>
              <a:rPr lang="ru-RU" sz="1600" dirty="0"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1600" dirty="0" err="1">
                <a:latin typeface="Times New Roman"/>
                <a:ea typeface="Times New Roman"/>
                <a:cs typeface="Times New Roman"/>
                <a:sym typeface="Times New Roman"/>
              </a:rPr>
              <a:t>груп</a:t>
            </a:r>
            <a:r>
              <a:rPr lang="ru-RU" sz="1600" dirty="0">
                <a:latin typeface="Times New Roman"/>
                <a:ea typeface="Times New Roman"/>
                <a:cs typeface="Times New Roman"/>
                <a:sym typeface="Times New Roman"/>
              </a:rPr>
              <a:t>,  </a:t>
            </a:r>
            <a:r>
              <a:rPr lang="ru-RU" sz="1600" dirty="0" err="1">
                <a:latin typeface="Times New Roman"/>
                <a:ea typeface="Times New Roman"/>
                <a:cs typeface="Times New Roman"/>
                <a:sym typeface="Times New Roman"/>
              </a:rPr>
              <a:t>робочі</a:t>
            </a:r>
            <a:r>
              <a:rPr lang="ru-RU" sz="1600" dirty="0"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1600" dirty="0" err="1">
                <a:latin typeface="Times New Roman"/>
                <a:ea typeface="Times New Roman"/>
                <a:cs typeface="Times New Roman"/>
                <a:sym typeface="Times New Roman"/>
              </a:rPr>
              <a:t>столи</a:t>
            </a:r>
            <a:r>
              <a:rPr lang="ru-RU" sz="1600" dirty="0"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1600" dirty="0" err="1">
                <a:latin typeface="Times New Roman"/>
                <a:ea typeface="Times New Roman"/>
                <a:cs typeface="Times New Roman"/>
                <a:sym typeface="Times New Roman"/>
              </a:rPr>
              <a:t>учнів</a:t>
            </a:r>
            <a:r>
              <a:rPr lang="ru-RU" sz="1600" dirty="0"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1600" dirty="0" err="1">
                <a:latin typeface="Times New Roman"/>
                <a:ea typeface="Times New Roman"/>
                <a:cs typeface="Times New Roman"/>
                <a:sym typeface="Times New Roman"/>
              </a:rPr>
              <a:t>регульовані</a:t>
            </a:r>
            <a:r>
              <a:rPr lang="ru-RU" sz="1600" dirty="0">
                <a:latin typeface="Times New Roman"/>
                <a:ea typeface="Times New Roman"/>
                <a:cs typeface="Times New Roman"/>
                <a:sym typeface="Times New Roman"/>
              </a:rPr>
              <a:t> (</a:t>
            </a:r>
            <a:r>
              <a:rPr lang="ru-RU" sz="1600" dirty="0" err="1">
                <a:latin typeface="Times New Roman"/>
                <a:ea typeface="Times New Roman"/>
                <a:cs typeface="Times New Roman"/>
                <a:sym typeface="Times New Roman"/>
              </a:rPr>
              <a:t>одномісні</a:t>
            </a:r>
            <a:r>
              <a:rPr lang="ru-RU" sz="1600" dirty="0">
                <a:latin typeface="Times New Roman"/>
                <a:ea typeface="Times New Roman"/>
                <a:cs typeface="Times New Roman"/>
                <a:sym typeface="Times New Roman"/>
              </a:rPr>
              <a:t>  та  </a:t>
            </a:r>
            <a:r>
              <a:rPr lang="ru-RU" sz="1600" dirty="0" err="1">
                <a:latin typeface="Times New Roman"/>
                <a:ea typeface="Times New Roman"/>
                <a:cs typeface="Times New Roman"/>
                <a:sym typeface="Times New Roman"/>
              </a:rPr>
              <a:t>двомісні</a:t>
            </a:r>
            <a:r>
              <a:rPr lang="ru-RU" sz="1600" dirty="0">
                <a:latin typeface="Times New Roman"/>
                <a:ea typeface="Times New Roman"/>
                <a:cs typeface="Times New Roman"/>
                <a:sym typeface="Times New Roman"/>
              </a:rPr>
              <a:t>),  </a:t>
            </a:r>
            <a:r>
              <a:rPr lang="ru-RU" sz="1600" dirty="0" err="1">
                <a:latin typeface="Times New Roman"/>
                <a:ea typeface="Times New Roman"/>
                <a:cs typeface="Times New Roman"/>
                <a:sym typeface="Times New Roman"/>
              </a:rPr>
              <a:t>стільці</a:t>
            </a:r>
            <a:r>
              <a:rPr lang="ru-RU" sz="1600" dirty="0"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1600" dirty="0" err="1">
                <a:latin typeface="Times New Roman"/>
                <a:ea typeface="Times New Roman"/>
                <a:cs typeface="Times New Roman"/>
                <a:sym typeface="Times New Roman"/>
              </a:rPr>
              <a:t>зі</a:t>
            </a:r>
            <a:r>
              <a:rPr lang="ru-RU" sz="1600" dirty="0">
                <a:latin typeface="Times New Roman"/>
                <a:ea typeface="Times New Roman"/>
                <a:cs typeface="Times New Roman"/>
                <a:sym typeface="Times New Roman"/>
              </a:rPr>
              <a:t>  спинками  </a:t>
            </a:r>
            <a:r>
              <a:rPr lang="ru-RU" sz="1600" dirty="0" err="1">
                <a:latin typeface="Times New Roman"/>
                <a:ea typeface="Times New Roman"/>
                <a:cs typeface="Times New Roman"/>
                <a:sym typeface="Times New Roman"/>
              </a:rPr>
              <a:t>регульовані</a:t>
            </a:r>
            <a:r>
              <a:rPr lang="ru-RU" sz="1600" dirty="0">
                <a:latin typeface="Times New Roman"/>
                <a:ea typeface="Times New Roman"/>
                <a:cs typeface="Times New Roman"/>
                <a:sym typeface="Times New Roman"/>
              </a:rPr>
              <a:t>,  </a:t>
            </a:r>
            <a:r>
              <a:rPr lang="ru-RU" sz="1600" dirty="0" err="1">
                <a:latin typeface="Times New Roman"/>
                <a:ea typeface="Times New Roman"/>
                <a:cs typeface="Times New Roman"/>
                <a:sym typeface="Times New Roman"/>
              </a:rPr>
              <a:t>столи</a:t>
            </a:r>
            <a:r>
              <a:rPr lang="ru-RU" sz="1600" dirty="0"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1600" dirty="0" err="1">
                <a:latin typeface="Times New Roman"/>
                <a:ea typeface="Times New Roman"/>
                <a:cs typeface="Times New Roman"/>
                <a:sym typeface="Times New Roman"/>
              </a:rPr>
              <a:t>лабораторні</a:t>
            </a:r>
            <a:r>
              <a:rPr lang="ru-RU" sz="1600" dirty="0"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ru-RU" sz="1600" dirty="0" err="1">
                <a:latin typeface="Times New Roman"/>
                <a:ea typeface="Times New Roman"/>
                <a:cs typeface="Times New Roman"/>
                <a:sym typeface="Times New Roman"/>
              </a:rPr>
              <a:t>дошки</a:t>
            </a:r>
            <a:r>
              <a:rPr lang="ru-RU" sz="1600" dirty="0">
                <a:latin typeface="Times New Roman"/>
                <a:ea typeface="Times New Roman"/>
                <a:cs typeface="Times New Roman"/>
                <a:sym typeface="Times New Roman"/>
              </a:rPr>
              <a:t>,  </a:t>
            </a:r>
            <a:r>
              <a:rPr lang="ru-RU" sz="1600" dirty="0" err="1">
                <a:latin typeface="Times New Roman"/>
                <a:ea typeface="Times New Roman"/>
                <a:cs typeface="Times New Roman"/>
                <a:sym typeface="Times New Roman"/>
              </a:rPr>
              <a:t>відкриті</a:t>
            </a:r>
            <a:r>
              <a:rPr lang="ru-RU" sz="1600" dirty="0">
                <a:latin typeface="Times New Roman"/>
                <a:ea typeface="Times New Roman"/>
                <a:cs typeface="Times New Roman"/>
                <a:sym typeface="Times New Roman"/>
              </a:rPr>
              <a:t>  та  </a:t>
            </a:r>
            <a:r>
              <a:rPr lang="ru-RU" sz="1600" dirty="0" err="1">
                <a:latin typeface="Times New Roman"/>
                <a:ea typeface="Times New Roman"/>
                <a:cs typeface="Times New Roman"/>
                <a:sym typeface="Times New Roman"/>
              </a:rPr>
              <a:t>закриті</a:t>
            </a:r>
            <a:r>
              <a:rPr lang="ru-RU" sz="1600" dirty="0"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1600" dirty="0" err="1">
                <a:latin typeface="Times New Roman"/>
                <a:ea typeface="Times New Roman"/>
                <a:cs typeface="Times New Roman"/>
                <a:sym typeface="Times New Roman"/>
              </a:rPr>
              <a:t>шафи</a:t>
            </a:r>
            <a:r>
              <a:rPr lang="ru-RU" sz="1600" dirty="0">
                <a:latin typeface="Times New Roman"/>
                <a:ea typeface="Times New Roman"/>
                <a:cs typeface="Times New Roman"/>
                <a:sym typeface="Times New Roman"/>
              </a:rPr>
              <a:t>,  </a:t>
            </a:r>
            <a:r>
              <a:rPr lang="ru-RU" sz="1600" dirty="0" err="1">
                <a:latin typeface="Times New Roman"/>
                <a:ea typeface="Times New Roman"/>
                <a:cs typeface="Times New Roman"/>
                <a:sym typeface="Times New Roman"/>
              </a:rPr>
              <a:t>стелажі</a:t>
            </a:r>
            <a:r>
              <a:rPr lang="ru-RU" sz="1600" dirty="0">
                <a:latin typeface="Times New Roman"/>
                <a:ea typeface="Times New Roman"/>
                <a:cs typeface="Times New Roman"/>
                <a:sym typeface="Times New Roman"/>
              </a:rPr>
              <a:t>,  </a:t>
            </a:r>
            <a:r>
              <a:rPr lang="ru-RU" sz="1600" dirty="0" err="1">
                <a:latin typeface="Times New Roman"/>
                <a:ea typeface="Times New Roman"/>
                <a:cs typeface="Times New Roman"/>
                <a:sym typeface="Times New Roman"/>
              </a:rPr>
              <a:t>вітрини</a:t>
            </a:r>
            <a:r>
              <a:rPr lang="ru-RU" sz="1600" dirty="0"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1600" dirty="0" err="1">
                <a:latin typeface="Times New Roman"/>
                <a:ea typeface="Times New Roman"/>
                <a:cs typeface="Times New Roman"/>
                <a:sym typeface="Times New Roman"/>
              </a:rPr>
              <a:t>тощо</a:t>
            </a:r>
            <a:r>
              <a:rPr lang="ru-RU" sz="1600" dirty="0">
                <a:latin typeface="Times New Roman"/>
                <a:ea typeface="Times New Roman"/>
                <a:cs typeface="Times New Roman"/>
                <a:sym typeface="Times New Roman"/>
              </a:rPr>
              <a:t>.  </a:t>
            </a:r>
            <a:r>
              <a:rPr lang="ru-RU" sz="1600" dirty="0" err="1">
                <a:latin typeface="Times New Roman"/>
                <a:ea typeface="Times New Roman"/>
                <a:cs typeface="Times New Roman"/>
                <a:sym typeface="Times New Roman"/>
              </a:rPr>
              <a:t>Перевага</a:t>
            </a:r>
            <a:r>
              <a:rPr lang="ru-RU" sz="1600" dirty="0"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1600" dirty="0" err="1">
                <a:latin typeface="Times New Roman"/>
                <a:ea typeface="Times New Roman"/>
                <a:cs typeface="Times New Roman"/>
                <a:sym typeface="Times New Roman"/>
              </a:rPr>
              <a:t>надається</a:t>
            </a:r>
            <a:r>
              <a:rPr lang="ru-RU" sz="16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600" dirty="0" err="1">
                <a:latin typeface="Times New Roman"/>
                <a:ea typeface="Times New Roman"/>
                <a:cs typeface="Times New Roman"/>
                <a:sym typeface="Times New Roman"/>
              </a:rPr>
              <a:t>робочим</a:t>
            </a:r>
            <a:r>
              <a:rPr lang="ru-RU" sz="1600" dirty="0">
                <a:latin typeface="Times New Roman"/>
                <a:ea typeface="Times New Roman"/>
                <a:cs typeface="Times New Roman"/>
                <a:sym typeface="Times New Roman"/>
              </a:rPr>
              <a:t> столам </a:t>
            </a:r>
            <a:r>
              <a:rPr lang="ru-RU" sz="1600" dirty="0" err="1">
                <a:latin typeface="Times New Roman"/>
                <a:ea typeface="Times New Roman"/>
                <a:cs typeface="Times New Roman"/>
                <a:sym typeface="Times New Roman"/>
              </a:rPr>
              <a:t>учнів</a:t>
            </a:r>
            <a:r>
              <a:rPr lang="ru-RU" sz="1600" dirty="0">
                <a:latin typeface="Times New Roman"/>
                <a:ea typeface="Times New Roman"/>
                <a:cs typeface="Times New Roman"/>
                <a:sym typeface="Times New Roman"/>
              </a:rPr>
              <a:t> та </a:t>
            </a:r>
            <a:r>
              <a:rPr lang="ru-RU" sz="1600" dirty="0" err="1">
                <a:latin typeface="Times New Roman"/>
                <a:ea typeface="Times New Roman"/>
                <a:cs typeface="Times New Roman"/>
                <a:sym typeface="Times New Roman"/>
              </a:rPr>
              <a:t>стільцям</a:t>
            </a:r>
            <a:r>
              <a:rPr lang="ru-RU" sz="1600" dirty="0"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ru-RU" sz="1600" dirty="0" err="1">
                <a:latin typeface="Times New Roman"/>
                <a:ea typeface="Times New Roman"/>
                <a:cs typeface="Times New Roman"/>
                <a:sym typeface="Times New Roman"/>
              </a:rPr>
              <a:t>що</a:t>
            </a:r>
            <a:r>
              <a:rPr lang="ru-RU" sz="16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600" dirty="0" err="1">
                <a:latin typeface="Times New Roman"/>
                <a:ea typeface="Times New Roman"/>
                <a:cs typeface="Times New Roman"/>
                <a:sym typeface="Times New Roman"/>
              </a:rPr>
              <a:t>запобігають</a:t>
            </a:r>
            <a:r>
              <a:rPr lang="ru-RU" sz="16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600" dirty="0" err="1">
                <a:latin typeface="Times New Roman"/>
                <a:ea typeface="Times New Roman"/>
                <a:cs typeface="Times New Roman"/>
                <a:sym typeface="Times New Roman"/>
              </a:rPr>
              <a:t>порушенню</a:t>
            </a:r>
            <a:r>
              <a:rPr lang="ru-RU" sz="16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600" dirty="0" err="1">
                <a:latin typeface="Times New Roman"/>
                <a:ea typeface="Times New Roman"/>
                <a:cs typeface="Times New Roman"/>
                <a:sym typeface="Times New Roman"/>
              </a:rPr>
              <a:t>постави</a:t>
            </a:r>
            <a:r>
              <a:rPr lang="ru-RU" sz="1600" dirty="0">
                <a:latin typeface="Times New Roman"/>
                <a:ea typeface="Times New Roman"/>
                <a:cs typeface="Times New Roman"/>
                <a:sym typeface="Times New Roman"/>
              </a:rPr>
              <a:t> в </a:t>
            </a:r>
            <a:r>
              <a:rPr lang="ru-RU" sz="1600" dirty="0" err="1">
                <a:latin typeface="Times New Roman"/>
                <a:ea typeface="Times New Roman"/>
                <a:cs typeface="Times New Roman"/>
                <a:sym typeface="Times New Roman"/>
              </a:rPr>
              <a:t>учнів</a:t>
            </a:r>
            <a:r>
              <a:rPr lang="ru-RU" sz="1600" dirty="0"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ru-RU" sz="1600" dirty="0" err="1">
                <a:latin typeface="Times New Roman"/>
                <a:ea typeface="Times New Roman"/>
                <a:cs typeface="Times New Roman"/>
                <a:sym typeface="Times New Roman"/>
              </a:rPr>
              <a:t>забезпечують</a:t>
            </a:r>
            <a:r>
              <a:rPr lang="ru-RU" sz="1600" dirty="0"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1600" dirty="0" err="1">
                <a:latin typeface="Times New Roman"/>
                <a:ea typeface="Times New Roman"/>
                <a:cs typeface="Times New Roman"/>
                <a:sym typeface="Times New Roman"/>
              </a:rPr>
              <a:t>мобільні</a:t>
            </a:r>
            <a:r>
              <a:rPr lang="ru-RU" sz="1600" dirty="0"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1600" dirty="0" err="1">
                <a:latin typeface="Times New Roman"/>
                <a:ea typeface="Times New Roman"/>
                <a:cs typeface="Times New Roman"/>
                <a:sym typeface="Times New Roman"/>
              </a:rPr>
              <a:t>робочі</a:t>
            </a:r>
            <a:r>
              <a:rPr lang="ru-RU" sz="1600" dirty="0"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1600" dirty="0" err="1">
                <a:latin typeface="Times New Roman"/>
                <a:ea typeface="Times New Roman"/>
                <a:cs typeface="Times New Roman"/>
                <a:sym typeface="Times New Roman"/>
              </a:rPr>
              <a:t>місця</a:t>
            </a:r>
            <a:r>
              <a:rPr lang="ru-RU" sz="1600" dirty="0">
                <a:latin typeface="Times New Roman"/>
                <a:ea typeface="Times New Roman"/>
                <a:cs typeface="Times New Roman"/>
                <a:sym typeface="Times New Roman"/>
              </a:rPr>
              <a:t>  та  легко  </a:t>
            </a:r>
            <a:r>
              <a:rPr lang="ru-RU" sz="1600" dirty="0" err="1">
                <a:latin typeface="Times New Roman"/>
                <a:ea typeface="Times New Roman"/>
                <a:cs typeface="Times New Roman"/>
                <a:sym typeface="Times New Roman"/>
              </a:rPr>
              <a:t>трансформуються</a:t>
            </a:r>
            <a:r>
              <a:rPr lang="ru-RU" sz="1600" dirty="0">
                <a:latin typeface="Times New Roman"/>
                <a:ea typeface="Times New Roman"/>
                <a:cs typeface="Times New Roman"/>
                <a:sym typeface="Times New Roman"/>
              </a:rPr>
              <a:t>  для  </a:t>
            </a:r>
            <a:r>
              <a:rPr lang="ru-RU" sz="1600" dirty="0" err="1">
                <a:latin typeface="Times New Roman"/>
                <a:ea typeface="Times New Roman"/>
                <a:cs typeface="Times New Roman"/>
                <a:sym typeface="Times New Roman"/>
              </a:rPr>
              <a:t>роботи</a:t>
            </a:r>
            <a:r>
              <a:rPr lang="ru-RU" sz="1600" dirty="0">
                <a:latin typeface="Times New Roman"/>
                <a:ea typeface="Times New Roman"/>
                <a:cs typeface="Times New Roman"/>
                <a:sym typeface="Times New Roman"/>
              </a:rPr>
              <a:t>  у </a:t>
            </a:r>
            <a:r>
              <a:rPr lang="ru-RU" sz="1600" dirty="0" err="1">
                <a:latin typeface="Times New Roman"/>
                <a:ea typeface="Times New Roman"/>
                <a:cs typeface="Times New Roman"/>
                <a:sym typeface="Times New Roman"/>
              </a:rPr>
              <a:t>групах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.  У  кожному  </a:t>
            </a:r>
            <a:r>
              <a:rPr lang="ru-RU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навчальному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приміщенні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необхідно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передбачати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  2-3 </a:t>
            </a:r>
            <a:r>
              <a:rPr lang="ru-RU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розміри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відповідно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промаркованих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меблів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  з  </a:t>
            </a:r>
            <a:r>
              <a:rPr lang="ru-RU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перевагою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  одного  </a:t>
            </a:r>
            <a:r>
              <a:rPr lang="ru-RU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із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  них, </a:t>
            </a:r>
            <a:r>
              <a:rPr lang="ru-RU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відповідно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 до </a:t>
            </a:r>
            <a:r>
              <a:rPr lang="ru-RU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додатку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 2 до </a:t>
            </a:r>
            <a:r>
              <a:rPr lang="ru-RU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цього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Санітарного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 регламенту. </a:t>
            </a:r>
            <a:endParaRPr dirty="0"/>
          </a:p>
          <a:p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 12.  </a:t>
            </a:r>
            <a:r>
              <a:rPr lang="ru-RU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Навчальні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меблі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повинні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  бути  без  </a:t>
            </a:r>
            <a:r>
              <a:rPr lang="ru-RU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гострих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кутів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,  </a:t>
            </a:r>
            <a:r>
              <a:rPr lang="ru-RU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сколів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тощо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. </a:t>
            </a:r>
            <a:r>
              <a:rPr lang="ru-RU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Пошкоджені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  та  </a:t>
            </a:r>
            <a:r>
              <a:rPr lang="ru-RU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зношені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меблі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підлягають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своєчасній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заміні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.  </a:t>
            </a:r>
            <a:r>
              <a:rPr lang="ru-RU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Поверхня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навчальних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меблів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має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 бути </a:t>
            </a:r>
            <a:r>
              <a:rPr lang="ru-RU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стійкою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 до </a:t>
            </a:r>
            <a:r>
              <a:rPr lang="ru-RU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дії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мийних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 та </a:t>
            </a:r>
            <a:r>
              <a:rPr lang="ru-RU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дезінфекційних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засобів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. Рекомендовано,  </a:t>
            </a:r>
            <a:r>
              <a:rPr lang="ru-RU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щоб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розміщення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робочих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столів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учнів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  у  </a:t>
            </a:r>
            <a:r>
              <a:rPr lang="ru-RU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навчальних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endParaRPr dirty="0"/>
          </a:p>
          <a:p>
            <a:r>
              <a:rPr lang="ru-RU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приміщеннях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було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  таким,  яке  </a:t>
            </a:r>
            <a:r>
              <a:rPr lang="ru-RU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забезпечуватиме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лівостороннє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природне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освітлення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робочих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місць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. </a:t>
            </a:r>
            <a:r>
              <a:rPr lang="ru-RU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Допускається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кругове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або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інше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розміщення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робочих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столів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учнів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  за  </a:t>
            </a:r>
            <a:r>
              <a:rPr lang="ru-RU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умови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забезпечення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достатнього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рівня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освітленості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робочих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місць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учнів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.  </a:t>
            </a:r>
            <a:endParaRPr dirty="0"/>
          </a:p>
          <a:p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У  </a:t>
            </a:r>
            <a:r>
              <a:rPr lang="ru-RU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разі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розміщення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робочих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столів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учнів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 рядами  </a:t>
            </a:r>
            <a:r>
              <a:rPr lang="ru-RU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необхідно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розміщувати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меблі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  у  </a:t>
            </a:r>
            <a:r>
              <a:rPr lang="ru-RU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класній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кімнаті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прямокутної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конфігурації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  з  </a:t>
            </a:r>
            <a:r>
              <a:rPr lang="ru-RU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дотриманням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  таких </a:t>
            </a:r>
            <a:r>
              <a:rPr lang="ru-RU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відстаней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: </a:t>
            </a:r>
            <a:endParaRPr dirty="0"/>
          </a:p>
          <a:p>
            <a:pPr marL="285717" indent="-285717">
              <a:buSzPts val="2000"/>
              <a:buFont typeface="Noto Sans Symbols"/>
              <a:buChar char="⮚"/>
            </a:pPr>
            <a:r>
              <a:rPr lang="ru-RU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між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зовнішньою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стіною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 і першим рядом </a:t>
            </a:r>
            <a:r>
              <a:rPr lang="ru-RU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робочих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столів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учнів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 0,6-0,7 м (в </a:t>
            </a:r>
            <a:r>
              <a:rPr lang="ru-RU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будівлях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із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</a:p>
          <a:p>
            <a:pPr>
              <a:buSzPts val="2000"/>
            </a:pP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    </a:t>
            </a:r>
            <a:r>
              <a:rPr lang="ru-RU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цегли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dirty="0" err="1">
                <a:latin typeface="Times New Roman"/>
                <a:ea typeface="Times New Roman"/>
                <a:cs typeface="Times New Roman"/>
                <a:sym typeface="Times New Roman"/>
              </a:rPr>
              <a:t>допускаються</a:t>
            </a: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 0,5 м); </a:t>
            </a:r>
            <a:endParaRPr dirty="0"/>
          </a:p>
        </p:txBody>
      </p:sp>
      <p:sp>
        <p:nvSpPr>
          <p:cNvPr id="422" name="Google Shape;422;p10"/>
          <p:cNvSpPr/>
          <p:nvPr/>
        </p:nvSpPr>
        <p:spPr>
          <a:xfrm>
            <a:off x="709529" y="76172"/>
            <a:ext cx="9119937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spAutoFit/>
          </a:bodyPr>
          <a:lstStyle/>
          <a:p>
            <a:pPr algn="ctr"/>
            <a:r>
              <a:rPr lang="ru-RU" sz="1900" dirty="0"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ru-RU" sz="3600" b="1" dirty="0">
                <a:solidFill>
                  <a:srgbClr val="12263A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САНІТАРНИЙ РЕГЛАМЕНТ</a:t>
            </a:r>
            <a:endParaRPr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默认设计模板 1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5B8CC1"/>
      </a:accent1>
      <a:accent2>
        <a:srgbClr val="2A5682"/>
      </a:accent2>
      <a:accent3>
        <a:srgbClr val="FFFFFF"/>
      </a:accent3>
      <a:accent4>
        <a:srgbClr val="000000"/>
      </a:accent4>
      <a:accent5>
        <a:srgbClr val="B5C5DD"/>
      </a:accent5>
      <a:accent6>
        <a:srgbClr val="254D75"/>
      </a:accent6>
      <a:hlink>
        <a:srgbClr val="002850"/>
      </a:hlink>
      <a:folHlink>
        <a:srgbClr val="2A94FE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578TGp_CleanCity_light_ani">
  <a:themeElements>
    <a:clrScheme name="300TGp_natural_light 2">
      <a:dk1>
        <a:srgbClr val="4D4D4D"/>
      </a:dk1>
      <a:lt1>
        <a:srgbClr val="FFFFFF"/>
      </a:lt1>
      <a:dk2>
        <a:srgbClr val="347436"/>
      </a:dk2>
      <a:lt2>
        <a:srgbClr val="DDDDDD"/>
      </a:lt2>
      <a:accent1>
        <a:srgbClr val="F28C1C"/>
      </a:accent1>
      <a:accent2>
        <a:srgbClr val="77AE26"/>
      </a:accent2>
      <a:accent3>
        <a:srgbClr val="FFFFFF"/>
      </a:accent3>
      <a:accent4>
        <a:srgbClr val="404040"/>
      </a:accent4>
      <a:accent5>
        <a:srgbClr val="F7C5AB"/>
      </a:accent5>
      <a:accent6>
        <a:srgbClr val="6B9D21"/>
      </a:accent6>
      <a:hlink>
        <a:srgbClr val="449878"/>
      </a:hlink>
      <a:folHlink>
        <a:srgbClr val="90A8B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Пиксел">
  <a:themeElements>
    <a:clrScheme name="Пиксел 11">
      <a:dk1>
        <a:srgbClr val="000000"/>
      </a:dk1>
      <a:lt1>
        <a:srgbClr val="FFFFFF"/>
      </a:lt1>
      <a:dk2>
        <a:srgbClr val="000000"/>
      </a:dk2>
      <a:lt2>
        <a:srgbClr val="779F92"/>
      </a:lt2>
      <a:accent1>
        <a:srgbClr val="33CCCC"/>
      </a:accent1>
      <a:accent2>
        <a:srgbClr val="9DC2D7"/>
      </a:accent2>
      <a:accent3>
        <a:srgbClr val="FFFFFF"/>
      </a:accent3>
      <a:accent4>
        <a:srgbClr val="000000"/>
      </a:accent4>
      <a:accent5>
        <a:srgbClr val="ADE2E2"/>
      </a:accent5>
      <a:accent6>
        <a:srgbClr val="8EB0C3"/>
      </a:accent6>
      <a:hlink>
        <a:srgbClr val="006666"/>
      </a:hlink>
      <a:folHlink>
        <a:srgbClr val="CCCC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43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Shift">
  <a:themeElements>
    <a:clrScheme name="Shift">
      <a:dk1>
        <a:srgbClr val="FFFFFF"/>
      </a:dk1>
      <a:lt1>
        <a:srgbClr val="AF7B51"/>
      </a:lt1>
      <a:dk2>
        <a:srgbClr val="233A44"/>
      </a:dk2>
      <a:lt2>
        <a:srgbClr val="D9D9D9"/>
      </a:lt2>
      <a:accent1>
        <a:srgbClr val="00796B"/>
      </a:accent1>
      <a:accent2>
        <a:srgbClr val="D9563F"/>
      </a:accent2>
      <a:accent3>
        <a:srgbClr val="C4A15A"/>
      </a:accent3>
      <a:accent4>
        <a:srgbClr val="14F597"/>
      </a:accent4>
      <a:accent5>
        <a:srgbClr val="3D4594"/>
      </a:accent5>
      <a:accent6>
        <a:srgbClr val="163EF5"/>
      </a:accent6>
      <a:hlink>
        <a:srgbClr val="3D4594"/>
      </a:hlink>
      <a:folHlink>
        <a:srgbClr val="3D4594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1_Shift">
  <a:themeElements>
    <a:clrScheme name="Shift">
      <a:dk1>
        <a:srgbClr val="FFFFFF"/>
      </a:dk1>
      <a:lt1>
        <a:srgbClr val="AF7B51"/>
      </a:lt1>
      <a:dk2>
        <a:srgbClr val="233A44"/>
      </a:dk2>
      <a:lt2>
        <a:srgbClr val="D9D9D9"/>
      </a:lt2>
      <a:accent1>
        <a:srgbClr val="00796B"/>
      </a:accent1>
      <a:accent2>
        <a:srgbClr val="D9563F"/>
      </a:accent2>
      <a:accent3>
        <a:srgbClr val="C4A15A"/>
      </a:accent3>
      <a:accent4>
        <a:srgbClr val="14F597"/>
      </a:accent4>
      <a:accent5>
        <a:srgbClr val="3D4594"/>
      </a:accent5>
      <a:accent6>
        <a:srgbClr val="163EF5"/>
      </a:accent6>
      <a:hlink>
        <a:srgbClr val="3D4594"/>
      </a:hlink>
      <a:folHlink>
        <a:srgbClr val="3D4594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</TotalTime>
  <Words>8334</Words>
  <Application>Microsoft Office PowerPoint</Application>
  <PresentationFormat>Произвольный</PresentationFormat>
  <Paragraphs>1339</Paragraphs>
  <Slides>77</Slides>
  <Notes>71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6</vt:i4>
      </vt:variant>
      <vt:variant>
        <vt:lpstr>Заголовки слайдов</vt:lpstr>
      </vt:variant>
      <vt:variant>
        <vt:i4>77</vt:i4>
      </vt:variant>
    </vt:vector>
  </HeadingPairs>
  <TitlesOfParts>
    <vt:vector size="93" baseType="lpstr">
      <vt:lpstr>Arial</vt:lpstr>
      <vt:lpstr>Arial Black</vt:lpstr>
      <vt:lpstr>Comic Sans MS</vt:lpstr>
      <vt:lpstr>Nunito</vt:lpstr>
      <vt:lpstr>Verdana</vt:lpstr>
      <vt:lpstr>Calibri</vt:lpstr>
      <vt:lpstr>Noto Sans Symbols</vt:lpstr>
      <vt:lpstr>Courier New</vt:lpstr>
      <vt:lpstr>Times New Roman</vt:lpstr>
      <vt:lpstr>Wingdings</vt:lpstr>
      <vt:lpstr>默认设计模板</vt:lpstr>
      <vt:lpstr>1_578TGp_CleanCity_light_ani</vt:lpstr>
      <vt:lpstr>2_Пиксел</vt:lpstr>
      <vt:lpstr>243</vt:lpstr>
      <vt:lpstr>Shift</vt:lpstr>
      <vt:lpstr>1_Shift</vt:lpstr>
      <vt:lpstr>Презентация PowerPoint</vt:lpstr>
      <vt:lpstr>Презентация PowerPoint</vt:lpstr>
      <vt:lpstr>Нормативні документи, що регулюють освітній процес у навчальному році</vt:lpstr>
      <vt:lpstr>Нормативні документи, що регулюють освітній процес у навчальному році</vt:lpstr>
      <vt:lpstr>Нормативні документи, що регулюють освітній процес у навчальному році</vt:lpstr>
      <vt:lpstr> Закон України «Про повну загальну середню освіту» стаття 10 </vt:lpstr>
      <vt:lpstr>ОРІЄНТОВНА СТРУКТУРА 2021/2022  НАВЧАЛЬНОГО РОКУ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ДЕРЖАВНИЙ СТАНДАРТ  (визначає  вимоги до обов’язкових результатів навчання та компетентностей школярів впродовж навчання)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БІОЛОГІЯ НАВЧАЛЬНІ ПРОГРАМИ</vt:lpstr>
      <vt:lpstr>Фрагмент навчальної програми «Біологія», 8 клас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Міні-проекти, навчальні проекти - стимулювання пізнавальної діяльності, практико-орієнтовне та дослідницьке спрямування навчальної діяльності учнів </vt:lpstr>
      <vt:lpstr>Програми факультативів та курсів за вибором з біології та екології</vt:lpstr>
      <vt:lpstr>Навчальні проекти</vt:lpstr>
      <vt:lpstr>Програми факультативів та курсів за вибором з біології та екології</vt:lpstr>
      <vt:lpstr>Календарно-тематичне планування уроків  (посеместрове  або  річне)</vt:lpstr>
      <vt:lpstr>Навчальна література</vt:lpstr>
      <vt:lpstr>Навчальна література</vt:lpstr>
      <vt:lpstr>Ведення класного журналу </vt:lpstr>
      <vt:lpstr>Оцінювання результатів навчання учнів             у ЗЗСО урегульовано такими документами:</vt:lpstr>
      <vt:lpstr>Презентация PowerPoint</vt:lpstr>
      <vt:lpstr>Оцінювання навчальних досягнень </vt:lpstr>
      <vt:lpstr>ДЕРЖАВНА ПІДСУМКОВА АТЕСТАЦІЯ: 9 клас</vt:lpstr>
      <vt:lpstr>ДПА за технологією ЗНО: 11 клас</vt:lpstr>
      <vt:lpstr>Міжнародне дослідження якості освіти PISA</vt:lpstr>
      <vt:lpstr>Презентация PowerPoint</vt:lpstr>
      <vt:lpstr>Що таке STEM – STEАM - STREAM</vt:lpstr>
      <vt:lpstr>Презентация PowerPoint</vt:lpstr>
      <vt:lpstr>Дизайн мислення -  створення уроку, що орієнтований на проблему учня. </vt:lpstr>
      <vt:lpstr>Сприяння розвитку професійної компетентності  педагогічних працівників  </vt:lpstr>
      <vt:lpstr>Презентация PowerPoint</vt:lpstr>
      <vt:lpstr>Навчально – методичний комплект з біології</vt:lpstr>
      <vt:lpstr>Навчально – методичний комплект з біології</vt:lpstr>
      <vt:lpstr> РОБОЧИЙ  КЕЙС УЧИТЕЛЯ  МАЄ МІСТИТИ: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ALUONA</cp:lastModifiedBy>
  <cp:revision>33</cp:revision>
  <dcterms:created xsi:type="dcterms:W3CDTF">2020-08-24T15:25:37Z</dcterms:created>
  <dcterms:modified xsi:type="dcterms:W3CDTF">2021-08-25T13:46:31Z</dcterms:modified>
</cp:coreProperties>
</file>